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 id="2147483648" r:id="rId7"/>
  </p:sldMasterIdLst>
  <p:notesMasterIdLst>
    <p:notesMasterId r:id="rId21"/>
  </p:notesMasterIdLst>
  <p:sldIdLst>
    <p:sldId id="257" r:id="rId8"/>
    <p:sldId id="675" r:id="rId9"/>
    <p:sldId id="334" r:id="rId10"/>
    <p:sldId id="673" r:id="rId11"/>
    <p:sldId id="670" r:id="rId12"/>
    <p:sldId id="676" r:id="rId13"/>
    <p:sldId id="669" r:id="rId14"/>
    <p:sldId id="650" r:id="rId15"/>
    <p:sldId id="651" r:id="rId16"/>
    <p:sldId id="671" r:id="rId17"/>
    <p:sldId id="672" r:id="rId18"/>
    <p:sldId id="659" r:id="rId19"/>
    <p:sldId id="65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C91C42-17C3-4467-95B2-776CA1B924D7}" v="5" dt="2022-04-07T14:01:21.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C010C3-F6F5-46A9-AC98-3AD6F30C56E0}" type="doc">
      <dgm:prSet loTypeId="urn:microsoft.com/office/officeart/2005/8/layout/process5" loCatId="process" qsTypeId="urn:microsoft.com/office/officeart/2005/8/quickstyle/simple4" qsCatId="simple" csTypeId="urn:microsoft.com/office/officeart/2005/8/colors/accent0_3" csCatId="mainScheme" phldr="1"/>
      <dgm:spPr/>
      <dgm:t>
        <a:bodyPr/>
        <a:lstStyle/>
        <a:p>
          <a:endParaRPr lang="en-US"/>
        </a:p>
      </dgm:t>
    </dgm:pt>
    <dgm:pt modelId="{E87231CB-C470-4137-9851-623BC7F7019A}">
      <dgm:prSet custT="1"/>
      <dgm:spPr/>
      <dgm:t>
        <a:bodyPr/>
        <a:lstStyle/>
        <a:p>
          <a:r>
            <a:rPr lang="en-US" sz="1400" dirty="0">
              <a:latin typeface="Arial" panose="020B0604020202020204" pitchFamily="34" charset="0"/>
              <a:cs typeface="Arial" panose="020B0604020202020204" pitchFamily="34" charset="0"/>
            </a:rPr>
            <a:t>Contact with interest in volunteering </a:t>
          </a:r>
        </a:p>
      </dgm:t>
    </dgm:pt>
    <dgm:pt modelId="{F689AEA4-6D9C-4C2E-84C8-376B20AB79C1}" type="parTrans" cxnId="{D44BA68F-361D-4EA2-936D-E3B890DD1B66}">
      <dgm:prSet/>
      <dgm:spPr/>
      <dgm:t>
        <a:bodyPr/>
        <a:lstStyle/>
        <a:p>
          <a:pPr algn="ctr"/>
          <a:endParaRPr lang="en-US"/>
        </a:p>
      </dgm:t>
    </dgm:pt>
    <dgm:pt modelId="{699BAB84-AED0-45A3-BF0D-A96820CDC3CC}" type="sibTrans" cxnId="{D44BA68F-361D-4EA2-936D-E3B890DD1B66}">
      <dgm:prSet/>
      <dgm:spPr/>
      <dgm:t>
        <a:bodyPr/>
        <a:lstStyle/>
        <a:p>
          <a:endParaRPr lang="en-US"/>
        </a:p>
      </dgm:t>
    </dgm:pt>
    <dgm:pt modelId="{B3D8DB5D-CCE9-4A11-8F05-923BE953ED80}">
      <dgm:prSet custT="1"/>
      <dgm:spPr/>
      <dgm:t>
        <a:bodyPr/>
        <a:lstStyle/>
        <a:p>
          <a:r>
            <a:rPr lang="en-US" sz="1400">
              <a:latin typeface="Arial" panose="020B0604020202020204" pitchFamily="34" charset="0"/>
              <a:cs typeface="Arial" panose="020B0604020202020204" pitchFamily="34" charset="0"/>
            </a:rPr>
            <a:t>Application form sent</a:t>
          </a:r>
        </a:p>
      </dgm:t>
    </dgm:pt>
    <dgm:pt modelId="{22E0E5D2-2124-41B9-8CAC-69CBD2F769FC}" type="parTrans" cxnId="{A12D9553-0696-4DDC-80F1-10BB87550CA2}">
      <dgm:prSet/>
      <dgm:spPr/>
      <dgm:t>
        <a:bodyPr/>
        <a:lstStyle/>
        <a:p>
          <a:pPr algn="ctr"/>
          <a:endParaRPr lang="en-US"/>
        </a:p>
      </dgm:t>
    </dgm:pt>
    <dgm:pt modelId="{6C807C65-EB29-4F14-BB9E-AD8E3CE52424}" type="sibTrans" cxnId="{A12D9553-0696-4DDC-80F1-10BB87550CA2}">
      <dgm:prSet/>
      <dgm:spPr/>
      <dgm:t>
        <a:bodyPr/>
        <a:lstStyle/>
        <a:p>
          <a:endParaRPr lang="en-US"/>
        </a:p>
      </dgm:t>
    </dgm:pt>
    <dgm:pt modelId="{02C258FC-2B0D-4795-9A3E-DCC7E107A4B1}">
      <dgm:prSet custT="1"/>
      <dgm:spPr/>
      <dgm:t>
        <a:bodyPr/>
        <a:lstStyle/>
        <a:p>
          <a:r>
            <a:rPr lang="en-US" sz="1400" dirty="0">
              <a:latin typeface="Arial" panose="020B0604020202020204" pitchFamily="34" charset="0"/>
              <a:cs typeface="Arial" panose="020B0604020202020204" pitchFamily="34" charset="0"/>
            </a:rPr>
            <a:t>Optional phone call</a:t>
          </a:r>
        </a:p>
      </dgm:t>
    </dgm:pt>
    <dgm:pt modelId="{A9018D17-AE73-425B-B639-DFA3A1341706}" type="parTrans" cxnId="{E4939DA4-B580-4262-832A-1A52B046588F}">
      <dgm:prSet/>
      <dgm:spPr/>
      <dgm:t>
        <a:bodyPr/>
        <a:lstStyle/>
        <a:p>
          <a:pPr algn="ctr"/>
          <a:endParaRPr lang="en-US"/>
        </a:p>
      </dgm:t>
    </dgm:pt>
    <dgm:pt modelId="{0AAEBE78-90D8-4571-82ED-58B97220F762}" type="sibTrans" cxnId="{E4939DA4-B580-4262-832A-1A52B046588F}">
      <dgm:prSet/>
      <dgm:spPr/>
      <dgm:t>
        <a:bodyPr/>
        <a:lstStyle/>
        <a:p>
          <a:endParaRPr lang="en-US"/>
        </a:p>
      </dgm:t>
    </dgm:pt>
    <dgm:pt modelId="{6DCD464D-45BD-45CD-A2B0-3C5982E00AE5}">
      <dgm:prSet custT="1"/>
      <dgm:spPr/>
      <dgm:t>
        <a:bodyPr/>
        <a:lstStyle/>
        <a:p>
          <a:r>
            <a:rPr lang="en-US" sz="1400" dirty="0">
              <a:latin typeface="Arial" panose="020B0604020202020204" pitchFamily="34" charset="0"/>
              <a:cs typeface="Arial" panose="020B0604020202020204" pitchFamily="34" charset="0"/>
            </a:rPr>
            <a:t>References - start DBS</a:t>
          </a:r>
        </a:p>
      </dgm:t>
    </dgm:pt>
    <dgm:pt modelId="{E9812AE9-CE6B-4DDA-8FE5-F0789B464503}" type="parTrans" cxnId="{A86D5555-CBFF-4FE3-8F3D-91AD2D716CBA}">
      <dgm:prSet/>
      <dgm:spPr/>
      <dgm:t>
        <a:bodyPr/>
        <a:lstStyle/>
        <a:p>
          <a:pPr algn="ctr"/>
          <a:endParaRPr lang="en-US"/>
        </a:p>
      </dgm:t>
    </dgm:pt>
    <dgm:pt modelId="{EECBB157-3502-4A55-9F31-30E9F3647E71}" type="sibTrans" cxnId="{A86D5555-CBFF-4FE3-8F3D-91AD2D716CBA}">
      <dgm:prSet/>
      <dgm:spPr/>
      <dgm:t>
        <a:bodyPr/>
        <a:lstStyle/>
        <a:p>
          <a:endParaRPr lang="en-US"/>
        </a:p>
      </dgm:t>
    </dgm:pt>
    <dgm:pt modelId="{BDB01142-4020-4D16-B754-34E12B8FFF2E}">
      <dgm:prSet custT="1"/>
      <dgm:spPr/>
      <dgm:t>
        <a:bodyPr/>
        <a:lstStyle/>
        <a:p>
          <a:r>
            <a:rPr lang="en-US" sz="1400" dirty="0">
              <a:latin typeface="Arial" panose="020B0604020202020204" pitchFamily="34" charset="0"/>
              <a:cs typeface="Arial" panose="020B0604020202020204" pitchFamily="34" charset="0"/>
            </a:rPr>
            <a:t>Send volunteer docs-see list below and attached</a:t>
          </a:r>
        </a:p>
      </dgm:t>
    </dgm:pt>
    <dgm:pt modelId="{39079C5C-EFCB-4996-8E98-B0B80038B8F2}" type="parTrans" cxnId="{1ACCF7E5-8EF5-476A-8F60-A17BE7AD13C5}">
      <dgm:prSet/>
      <dgm:spPr/>
      <dgm:t>
        <a:bodyPr/>
        <a:lstStyle/>
        <a:p>
          <a:pPr algn="ctr"/>
          <a:endParaRPr lang="en-US"/>
        </a:p>
      </dgm:t>
    </dgm:pt>
    <dgm:pt modelId="{195361CA-E3CF-440F-BBB8-FC126980453E}" type="sibTrans" cxnId="{1ACCF7E5-8EF5-476A-8F60-A17BE7AD13C5}">
      <dgm:prSet/>
      <dgm:spPr/>
      <dgm:t>
        <a:bodyPr/>
        <a:lstStyle/>
        <a:p>
          <a:endParaRPr lang="en-US"/>
        </a:p>
      </dgm:t>
    </dgm:pt>
    <dgm:pt modelId="{FD5E99AA-BF91-46DD-B8DD-9DE178801B87}">
      <dgm:prSet custT="1"/>
      <dgm:spPr/>
      <dgm:t>
        <a:bodyPr/>
        <a:lstStyle/>
        <a:p>
          <a:r>
            <a:rPr lang="en-US" sz="1400" dirty="0">
              <a:latin typeface="Arial" panose="020B0604020202020204" pitchFamily="34" charset="0"/>
              <a:cs typeface="Arial" panose="020B0604020202020204" pitchFamily="34" charset="0"/>
            </a:rPr>
            <a:t>Induction meeting-zoom</a:t>
          </a:r>
        </a:p>
      </dgm:t>
    </dgm:pt>
    <dgm:pt modelId="{C431FB3E-8926-41FE-B9E3-799AEAF7B36F}" type="parTrans" cxnId="{479630B8-2D76-4659-A711-65958088C189}">
      <dgm:prSet/>
      <dgm:spPr/>
      <dgm:t>
        <a:bodyPr/>
        <a:lstStyle/>
        <a:p>
          <a:pPr algn="ctr"/>
          <a:endParaRPr lang="en-US"/>
        </a:p>
      </dgm:t>
    </dgm:pt>
    <dgm:pt modelId="{4F747B6D-946E-42E5-9C85-58C9B58B03E9}" type="sibTrans" cxnId="{479630B8-2D76-4659-A711-65958088C189}">
      <dgm:prSet/>
      <dgm:spPr/>
      <dgm:t>
        <a:bodyPr/>
        <a:lstStyle/>
        <a:p>
          <a:endParaRPr lang="en-US"/>
        </a:p>
      </dgm:t>
    </dgm:pt>
    <dgm:pt modelId="{049A5605-BDCE-4AE1-A25E-80BA6EFDD583}">
      <dgm:prSet custT="1"/>
      <dgm:spPr/>
      <dgm:t>
        <a:bodyPr/>
        <a:lstStyle/>
        <a:p>
          <a:r>
            <a:rPr lang="en-US" sz="1400" dirty="0">
              <a:latin typeface="Arial" panose="020B0604020202020204" pitchFamily="34" charset="0"/>
              <a:cs typeface="Arial" panose="020B0604020202020204" pitchFamily="34" charset="0"/>
            </a:rPr>
            <a:t>Send welcome pack</a:t>
          </a:r>
        </a:p>
      </dgm:t>
    </dgm:pt>
    <dgm:pt modelId="{0CBE7AB3-0E2A-4EFC-BAF8-927E491EB6CC}" type="parTrans" cxnId="{987390E7-69AA-48F9-B17C-0E729DDEC9F5}">
      <dgm:prSet/>
      <dgm:spPr/>
      <dgm:t>
        <a:bodyPr/>
        <a:lstStyle/>
        <a:p>
          <a:pPr algn="ctr"/>
          <a:endParaRPr lang="en-US"/>
        </a:p>
      </dgm:t>
    </dgm:pt>
    <dgm:pt modelId="{DC73D88E-9E06-4656-8B33-614DF8302F6A}" type="sibTrans" cxnId="{987390E7-69AA-48F9-B17C-0E729DDEC9F5}">
      <dgm:prSet/>
      <dgm:spPr/>
      <dgm:t>
        <a:bodyPr/>
        <a:lstStyle/>
        <a:p>
          <a:endParaRPr lang="en-US"/>
        </a:p>
      </dgm:t>
    </dgm:pt>
    <dgm:pt modelId="{31C29323-6A52-4B25-82CC-13246FB06BF7}">
      <dgm:prSet custT="1"/>
      <dgm:spPr/>
      <dgm:t>
        <a:bodyPr/>
        <a:lstStyle/>
        <a:p>
          <a:r>
            <a:rPr lang="en-US" sz="1400" dirty="0">
              <a:latin typeface="Arial" panose="020B0604020202020204" pitchFamily="34" charset="0"/>
              <a:cs typeface="Arial" panose="020B0604020202020204" pitchFamily="34" charset="0"/>
            </a:rPr>
            <a:t>Safeguard training zoom</a:t>
          </a:r>
        </a:p>
      </dgm:t>
    </dgm:pt>
    <dgm:pt modelId="{1E7F567B-00E9-4818-BF5A-D64BBA333E99}" type="parTrans" cxnId="{B1F3CBA0-CD3D-4ACD-B01F-61A218D78F67}">
      <dgm:prSet/>
      <dgm:spPr/>
      <dgm:t>
        <a:bodyPr/>
        <a:lstStyle/>
        <a:p>
          <a:pPr algn="ctr"/>
          <a:endParaRPr lang="en-US"/>
        </a:p>
      </dgm:t>
    </dgm:pt>
    <dgm:pt modelId="{DB244312-ECC4-4DBC-B2EB-96F940A3A044}" type="sibTrans" cxnId="{B1F3CBA0-CD3D-4ACD-B01F-61A218D78F67}">
      <dgm:prSet/>
      <dgm:spPr/>
      <dgm:t>
        <a:bodyPr/>
        <a:lstStyle/>
        <a:p>
          <a:endParaRPr lang="en-US"/>
        </a:p>
      </dgm:t>
    </dgm:pt>
    <dgm:pt modelId="{3B905681-E6AB-425E-B0AA-D811962741A5}">
      <dgm:prSet custT="1"/>
      <dgm:spPr/>
      <dgm:t>
        <a:bodyPr/>
        <a:lstStyle/>
        <a:p>
          <a:r>
            <a:rPr lang="en-US" sz="1400" dirty="0">
              <a:latin typeface="Arial" panose="020B0604020202020204" pitchFamily="34" charset="0"/>
              <a:cs typeface="Arial" panose="020B0604020202020204" pitchFamily="34" charset="0"/>
            </a:rPr>
            <a:t>Dementia Communication Training</a:t>
          </a:r>
        </a:p>
      </dgm:t>
    </dgm:pt>
    <dgm:pt modelId="{C830A688-41CD-469C-81B2-FE10F7374727}" type="parTrans" cxnId="{02D8D001-FBB5-4D8A-B330-BC801CA802E4}">
      <dgm:prSet/>
      <dgm:spPr/>
      <dgm:t>
        <a:bodyPr/>
        <a:lstStyle/>
        <a:p>
          <a:pPr algn="ctr"/>
          <a:endParaRPr lang="en-US"/>
        </a:p>
      </dgm:t>
    </dgm:pt>
    <dgm:pt modelId="{68A796A3-9D04-48C4-8A57-CCEA16EDC64B}" type="sibTrans" cxnId="{02D8D001-FBB5-4D8A-B330-BC801CA802E4}">
      <dgm:prSet/>
      <dgm:spPr/>
      <dgm:t>
        <a:bodyPr/>
        <a:lstStyle/>
        <a:p>
          <a:endParaRPr lang="en-US"/>
        </a:p>
      </dgm:t>
    </dgm:pt>
    <dgm:pt modelId="{7A1441B2-C970-450A-8C75-2B4A2567F805}">
      <dgm:prSet custT="1"/>
      <dgm:spPr/>
      <dgm:t>
        <a:bodyPr/>
        <a:lstStyle/>
        <a:p>
          <a:r>
            <a:rPr lang="en-US" sz="1400" dirty="0">
              <a:latin typeface="Arial" panose="020B0604020202020204" pitchFamily="34" charset="0"/>
              <a:cs typeface="Arial" panose="020B0604020202020204" pitchFamily="34" charset="0"/>
            </a:rPr>
            <a:t>meet with care home</a:t>
          </a:r>
        </a:p>
      </dgm:t>
    </dgm:pt>
    <dgm:pt modelId="{50E3E5D8-2E04-42AA-8B85-D012ABC14DD1}" type="parTrans" cxnId="{6228768B-4EA0-4017-8C5E-30F1B59BF86B}">
      <dgm:prSet/>
      <dgm:spPr/>
      <dgm:t>
        <a:bodyPr/>
        <a:lstStyle/>
        <a:p>
          <a:pPr algn="ctr"/>
          <a:endParaRPr lang="en-US"/>
        </a:p>
      </dgm:t>
    </dgm:pt>
    <dgm:pt modelId="{61F0D5F4-A50B-402F-9C4C-39378BBDAD63}" type="sibTrans" cxnId="{6228768B-4EA0-4017-8C5E-30F1B59BF86B}">
      <dgm:prSet/>
      <dgm:spPr/>
      <dgm:t>
        <a:bodyPr/>
        <a:lstStyle/>
        <a:p>
          <a:endParaRPr lang="en-US"/>
        </a:p>
      </dgm:t>
    </dgm:pt>
    <dgm:pt modelId="{7408A192-BEB3-4899-9718-172E7CC5BFB2}">
      <dgm:prSet custT="1"/>
      <dgm:spPr/>
      <dgm:t>
        <a:bodyPr/>
        <a:lstStyle/>
        <a:p>
          <a:r>
            <a:rPr lang="en-US" sz="1400" dirty="0">
              <a:latin typeface="Arial" panose="020B0604020202020204" pitchFamily="34" charset="0"/>
              <a:cs typeface="Arial" panose="020B0604020202020204" pitchFamily="34" charset="0"/>
            </a:rPr>
            <a:t>arrange start date</a:t>
          </a:r>
        </a:p>
      </dgm:t>
    </dgm:pt>
    <dgm:pt modelId="{4017987F-64A6-4B81-8B86-50C961402509}" type="parTrans" cxnId="{F081B4D1-0879-4F8C-88A4-0B85D3B56B5A}">
      <dgm:prSet/>
      <dgm:spPr/>
      <dgm:t>
        <a:bodyPr/>
        <a:lstStyle/>
        <a:p>
          <a:pPr algn="ctr"/>
          <a:endParaRPr lang="en-US"/>
        </a:p>
      </dgm:t>
    </dgm:pt>
    <dgm:pt modelId="{253C3ABF-9CD2-4A0B-B232-1579749A0795}" type="sibTrans" cxnId="{F081B4D1-0879-4F8C-88A4-0B85D3B56B5A}">
      <dgm:prSet/>
      <dgm:spPr/>
      <dgm:t>
        <a:bodyPr/>
        <a:lstStyle/>
        <a:p>
          <a:endParaRPr lang="en-US"/>
        </a:p>
      </dgm:t>
    </dgm:pt>
    <dgm:pt modelId="{EB29C5EF-538C-4575-9F52-8101E878D63F}">
      <dgm:prSet custT="1"/>
      <dgm:spPr/>
      <dgm:t>
        <a:bodyPr/>
        <a:lstStyle/>
        <a:p>
          <a:r>
            <a:rPr lang="en-US" sz="1400" dirty="0">
              <a:latin typeface="Arial" panose="020B0604020202020204" pitchFamily="34" charset="0"/>
              <a:cs typeface="Arial" panose="020B0604020202020204" pitchFamily="34" charset="0"/>
            </a:rPr>
            <a:t>Ongoing contact via email and feedback session and Hour log forms</a:t>
          </a:r>
        </a:p>
      </dgm:t>
    </dgm:pt>
    <dgm:pt modelId="{AE70BE82-BCD3-46C0-9AE5-4FAA5A686E7F}" type="parTrans" cxnId="{836FD5E8-45A0-4C25-96E3-E29C9785E6E3}">
      <dgm:prSet/>
      <dgm:spPr/>
      <dgm:t>
        <a:bodyPr/>
        <a:lstStyle/>
        <a:p>
          <a:pPr algn="ctr"/>
          <a:endParaRPr lang="en-US"/>
        </a:p>
      </dgm:t>
    </dgm:pt>
    <dgm:pt modelId="{7AB43A33-5730-41BF-A688-8A90F43D206E}" type="sibTrans" cxnId="{836FD5E8-45A0-4C25-96E3-E29C9785E6E3}">
      <dgm:prSet/>
      <dgm:spPr/>
      <dgm:t>
        <a:bodyPr/>
        <a:lstStyle/>
        <a:p>
          <a:endParaRPr lang="en-US"/>
        </a:p>
      </dgm:t>
    </dgm:pt>
    <dgm:pt modelId="{5C330074-C099-4B5C-A0EF-32CB6C202DD5}">
      <dgm:prSet custT="1"/>
      <dgm:spPr/>
      <dgm:t>
        <a:bodyPr/>
        <a:lstStyle/>
        <a:p>
          <a:r>
            <a:rPr lang="en-US" sz="1400" dirty="0">
              <a:latin typeface="Arial" panose="020B0604020202020204" pitchFamily="34" charset="0"/>
              <a:cs typeface="Arial" panose="020B0604020202020204" pitchFamily="34" charset="0"/>
            </a:rPr>
            <a:t>Zoom meeting to confirm ID</a:t>
          </a:r>
        </a:p>
      </dgm:t>
    </dgm:pt>
    <dgm:pt modelId="{50A46C69-0973-44C8-BC74-6582B24341C5}" type="parTrans" cxnId="{D4CF3694-09E1-429A-8B68-F7ABAFA6A716}">
      <dgm:prSet/>
      <dgm:spPr/>
      <dgm:t>
        <a:bodyPr/>
        <a:lstStyle/>
        <a:p>
          <a:pPr algn="ctr"/>
          <a:endParaRPr lang="en-GB"/>
        </a:p>
      </dgm:t>
    </dgm:pt>
    <dgm:pt modelId="{8B40273C-230C-4C03-986A-262AFB2914B8}" type="sibTrans" cxnId="{D4CF3694-09E1-429A-8B68-F7ABAFA6A716}">
      <dgm:prSet/>
      <dgm:spPr/>
      <dgm:t>
        <a:bodyPr/>
        <a:lstStyle/>
        <a:p>
          <a:endParaRPr lang="en-GB"/>
        </a:p>
      </dgm:t>
    </dgm:pt>
    <dgm:pt modelId="{B3786944-E200-4A46-B026-F9F9EA35F76A}" type="pres">
      <dgm:prSet presAssocID="{D2C010C3-F6F5-46A9-AC98-3AD6F30C56E0}" presName="diagram" presStyleCnt="0">
        <dgm:presLayoutVars>
          <dgm:dir/>
          <dgm:resizeHandles val="exact"/>
        </dgm:presLayoutVars>
      </dgm:prSet>
      <dgm:spPr/>
    </dgm:pt>
    <dgm:pt modelId="{6883D892-BE0E-47B8-B709-C0ED8613776F}" type="pres">
      <dgm:prSet presAssocID="{E87231CB-C470-4137-9851-623BC7F7019A}" presName="node" presStyleLbl="node1" presStyleIdx="0" presStyleCnt="13">
        <dgm:presLayoutVars>
          <dgm:bulletEnabled val="1"/>
        </dgm:presLayoutVars>
      </dgm:prSet>
      <dgm:spPr/>
    </dgm:pt>
    <dgm:pt modelId="{534B841E-C5C1-4E4A-847B-6EEBCA60AA1B}" type="pres">
      <dgm:prSet presAssocID="{699BAB84-AED0-45A3-BF0D-A96820CDC3CC}" presName="sibTrans" presStyleLbl="sibTrans2D1" presStyleIdx="0" presStyleCnt="12"/>
      <dgm:spPr/>
    </dgm:pt>
    <dgm:pt modelId="{72C40C87-FDE8-44D8-A383-74C072C65A9A}" type="pres">
      <dgm:prSet presAssocID="{699BAB84-AED0-45A3-BF0D-A96820CDC3CC}" presName="connectorText" presStyleLbl="sibTrans2D1" presStyleIdx="0" presStyleCnt="12"/>
      <dgm:spPr/>
    </dgm:pt>
    <dgm:pt modelId="{F844AB5C-E1E5-4478-AF8A-BCD6319189EF}" type="pres">
      <dgm:prSet presAssocID="{B3D8DB5D-CCE9-4A11-8F05-923BE953ED80}" presName="node" presStyleLbl="node1" presStyleIdx="1" presStyleCnt="13">
        <dgm:presLayoutVars>
          <dgm:bulletEnabled val="1"/>
        </dgm:presLayoutVars>
      </dgm:prSet>
      <dgm:spPr/>
    </dgm:pt>
    <dgm:pt modelId="{5CD94E12-6F77-4776-9810-C60BD23D51FF}" type="pres">
      <dgm:prSet presAssocID="{6C807C65-EB29-4F14-BB9E-AD8E3CE52424}" presName="sibTrans" presStyleLbl="sibTrans2D1" presStyleIdx="1" presStyleCnt="12"/>
      <dgm:spPr/>
    </dgm:pt>
    <dgm:pt modelId="{940C3959-4DAA-4222-95F1-B1276C605C4B}" type="pres">
      <dgm:prSet presAssocID="{6C807C65-EB29-4F14-BB9E-AD8E3CE52424}" presName="connectorText" presStyleLbl="sibTrans2D1" presStyleIdx="1" presStyleCnt="12"/>
      <dgm:spPr/>
    </dgm:pt>
    <dgm:pt modelId="{869B6F2B-FD84-4881-92CE-5E3103D07319}" type="pres">
      <dgm:prSet presAssocID="{02C258FC-2B0D-4795-9A3E-DCC7E107A4B1}" presName="node" presStyleLbl="node1" presStyleIdx="2" presStyleCnt="13">
        <dgm:presLayoutVars>
          <dgm:bulletEnabled val="1"/>
        </dgm:presLayoutVars>
      </dgm:prSet>
      <dgm:spPr/>
    </dgm:pt>
    <dgm:pt modelId="{280021D7-FFF6-4AC1-B022-7D52FD8849FF}" type="pres">
      <dgm:prSet presAssocID="{0AAEBE78-90D8-4571-82ED-58B97220F762}" presName="sibTrans" presStyleLbl="sibTrans2D1" presStyleIdx="2" presStyleCnt="12"/>
      <dgm:spPr/>
    </dgm:pt>
    <dgm:pt modelId="{F64197FC-BDF1-4061-B749-BC5ADC7DFAB8}" type="pres">
      <dgm:prSet presAssocID="{0AAEBE78-90D8-4571-82ED-58B97220F762}" presName="connectorText" presStyleLbl="sibTrans2D1" presStyleIdx="2" presStyleCnt="12"/>
      <dgm:spPr/>
    </dgm:pt>
    <dgm:pt modelId="{F8A4B414-3934-4452-9C85-B726EB555768}" type="pres">
      <dgm:prSet presAssocID="{6DCD464D-45BD-45CD-A2B0-3C5982E00AE5}" presName="node" presStyleLbl="node1" presStyleIdx="3" presStyleCnt="13">
        <dgm:presLayoutVars>
          <dgm:bulletEnabled val="1"/>
        </dgm:presLayoutVars>
      </dgm:prSet>
      <dgm:spPr/>
    </dgm:pt>
    <dgm:pt modelId="{03EE106C-0732-4A04-8A0A-C9CF499F7D02}" type="pres">
      <dgm:prSet presAssocID="{EECBB157-3502-4A55-9F31-30E9F3647E71}" presName="sibTrans" presStyleLbl="sibTrans2D1" presStyleIdx="3" presStyleCnt="12"/>
      <dgm:spPr/>
    </dgm:pt>
    <dgm:pt modelId="{CD218A8C-0878-4642-AC44-F94DF848E3AE}" type="pres">
      <dgm:prSet presAssocID="{EECBB157-3502-4A55-9F31-30E9F3647E71}" presName="connectorText" presStyleLbl="sibTrans2D1" presStyleIdx="3" presStyleCnt="12"/>
      <dgm:spPr/>
    </dgm:pt>
    <dgm:pt modelId="{6A6015E5-82B6-4717-9C3B-BDA34A9DE336}" type="pres">
      <dgm:prSet presAssocID="{5C330074-C099-4B5C-A0EF-32CB6C202DD5}" presName="node" presStyleLbl="node1" presStyleIdx="4" presStyleCnt="13">
        <dgm:presLayoutVars>
          <dgm:bulletEnabled val="1"/>
        </dgm:presLayoutVars>
      </dgm:prSet>
      <dgm:spPr/>
    </dgm:pt>
    <dgm:pt modelId="{B6D720C6-D2B9-4C34-B1E0-A0CA4FF54F9B}" type="pres">
      <dgm:prSet presAssocID="{8B40273C-230C-4C03-986A-262AFB2914B8}" presName="sibTrans" presStyleLbl="sibTrans2D1" presStyleIdx="4" presStyleCnt="12"/>
      <dgm:spPr/>
    </dgm:pt>
    <dgm:pt modelId="{3D44E76E-F004-4982-A0DD-A059031ABB7D}" type="pres">
      <dgm:prSet presAssocID="{8B40273C-230C-4C03-986A-262AFB2914B8}" presName="connectorText" presStyleLbl="sibTrans2D1" presStyleIdx="4" presStyleCnt="12"/>
      <dgm:spPr/>
    </dgm:pt>
    <dgm:pt modelId="{E18883E5-0C91-49FD-883C-1ECD95FA3C44}" type="pres">
      <dgm:prSet presAssocID="{BDB01142-4020-4D16-B754-34E12B8FFF2E}" presName="node" presStyleLbl="node1" presStyleIdx="5" presStyleCnt="13">
        <dgm:presLayoutVars>
          <dgm:bulletEnabled val="1"/>
        </dgm:presLayoutVars>
      </dgm:prSet>
      <dgm:spPr/>
    </dgm:pt>
    <dgm:pt modelId="{B2AAAC83-1FD2-4DCD-B3D1-6280B395DBF4}" type="pres">
      <dgm:prSet presAssocID="{195361CA-E3CF-440F-BBB8-FC126980453E}" presName="sibTrans" presStyleLbl="sibTrans2D1" presStyleIdx="5" presStyleCnt="12"/>
      <dgm:spPr/>
    </dgm:pt>
    <dgm:pt modelId="{22BB91F9-461B-47E4-99FF-27CF5394F0B4}" type="pres">
      <dgm:prSet presAssocID="{195361CA-E3CF-440F-BBB8-FC126980453E}" presName="connectorText" presStyleLbl="sibTrans2D1" presStyleIdx="5" presStyleCnt="12"/>
      <dgm:spPr/>
    </dgm:pt>
    <dgm:pt modelId="{8273600C-3EF7-43F6-8BCE-63AC5F83D04A}" type="pres">
      <dgm:prSet presAssocID="{FD5E99AA-BF91-46DD-B8DD-9DE178801B87}" presName="node" presStyleLbl="node1" presStyleIdx="6" presStyleCnt="13">
        <dgm:presLayoutVars>
          <dgm:bulletEnabled val="1"/>
        </dgm:presLayoutVars>
      </dgm:prSet>
      <dgm:spPr/>
    </dgm:pt>
    <dgm:pt modelId="{15EDC708-998D-4381-8F50-68E8FBE299A3}" type="pres">
      <dgm:prSet presAssocID="{4F747B6D-946E-42E5-9C85-58C9B58B03E9}" presName="sibTrans" presStyleLbl="sibTrans2D1" presStyleIdx="6" presStyleCnt="12"/>
      <dgm:spPr/>
    </dgm:pt>
    <dgm:pt modelId="{2CCD6E7B-70E4-45A7-879E-5E3E91B11064}" type="pres">
      <dgm:prSet presAssocID="{4F747B6D-946E-42E5-9C85-58C9B58B03E9}" presName="connectorText" presStyleLbl="sibTrans2D1" presStyleIdx="6" presStyleCnt="12"/>
      <dgm:spPr/>
    </dgm:pt>
    <dgm:pt modelId="{E45ED3AD-976A-4813-B360-58410B46FCF4}" type="pres">
      <dgm:prSet presAssocID="{049A5605-BDCE-4AE1-A25E-80BA6EFDD583}" presName="node" presStyleLbl="node1" presStyleIdx="7" presStyleCnt="13">
        <dgm:presLayoutVars>
          <dgm:bulletEnabled val="1"/>
        </dgm:presLayoutVars>
      </dgm:prSet>
      <dgm:spPr/>
    </dgm:pt>
    <dgm:pt modelId="{143424DF-3239-45A6-ADF5-59DC02691762}" type="pres">
      <dgm:prSet presAssocID="{DC73D88E-9E06-4656-8B33-614DF8302F6A}" presName="sibTrans" presStyleLbl="sibTrans2D1" presStyleIdx="7" presStyleCnt="12"/>
      <dgm:spPr/>
    </dgm:pt>
    <dgm:pt modelId="{6311DC49-E6A9-4025-873C-9E7549949B1F}" type="pres">
      <dgm:prSet presAssocID="{DC73D88E-9E06-4656-8B33-614DF8302F6A}" presName="connectorText" presStyleLbl="sibTrans2D1" presStyleIdx="7" presStyleCnt="12"/>
      <dgm:spPr/>
    </dgm:pt>
    <dgm:pt modelId="{A521045B-C648-4C77-8B52-67E0FE3D108F}" type="pres">
      <dgm:prSet presAssocID="{31C29323-6A52-4B25-82CC-13246FB06BF7}" presName="node" presStyleLbl="node1" presStyleIdx="8" presStyleCnt="13" custScaleX="111891">
        <dgm:presLayoutVars>
          <dgm:bulletEnabled val="1"/>
        </dgm:presLayoutVars>
      </dgm:prSet>
      <dgm:spPr/>
    </dgm:pt>
    <dgm:pt modelId="{4AD5F914-17C7-4C8E-AE65-7361D5674FF8}" type="pres">
      <dgm:prSet presAssocID="{DB244312-ECC4-4DBC-B2EB-96F940A3A044}" presName="sibTrans" presStyleLbl="sibTrans2D1" presStyleIdx="8" presStyleCnt="12"/>
      <dgm:spPr/>
    </dgm:pt>
    <dgm:pt modelId="{42D82D6B-FE6D-4F5D-B0E7-88D835769B39}" type="pres">
      <dgm:prSet presAssocID="{DB244312-ECC4-4DBC-B2EB-96F940A3A044}" presName="connectorText" presStyleLbl="sibTrans2D1" presStyleIdx="8" presStyleCnt="12"/>
      <dgm:spPr/>
    </dgm:pt>
    <dgm:pt modelId="{E6ED6414-0E33-4DA7-A64B-151737EC8410}" type="pres">
      <dgm:prSet presAssocID="{3B905681-E6AB-425E-B0AA-D811962741A5}" presName="node" presStyleLbl="node1" presStyleIdx="9" presStyleCnt="13">
        <dgm:presLayoutVars>
          <dgm:bulletEnabled val="1"/>
        </dgm:presLayoutVars>
      </dgm:prSet>
      <dgm:spPr/>
    </dgm:pt>
    <dgm:pt modelId="{8D017A37-84E7-45A7-ADB1-F7925295C48E}" type="pres">
      <dgm:prSet presAssocID="{68A796A3-9D04-48C4-8A57-CCEA16EDC64B}" presName="sibTrans" presStyleLbl="sibTrans2D1" presStyleIdx="9" presStyleCnt="12"/>
      <dgm:spPr/>
    </dgm:pt>
    <dgm:pt modelId="{08806E89-04C8-40A9-B5A0-495574B8602E}" type="pres">
      <dgm:prSet presAssocID="{68A796A3-9D04-48C4-8A57-CCEA16EDC64B}" presName="connectorText" presStyleLbl="sibTrans2D1" presStyleIdx="9" presStyleCnt="12"/>
      <dgm:spPr/>
    </dgm:pt>
    <dgm:pt modelId="{E97D79D4-6EE5-4D09-8A72-00EB7AF115E3}" type="pres">
      <dgm:prSet presAssocID="{7A1441B2-C970-450A-8C75-2B4A2567F805}" presName="node" presStyleLbl="node1" presStyleIdx="10" presStyleCnt="13">
        <dgm:presLayoutVars>
          <dgm:bulletEnabled val="1"/>
        </dgm:presLayoutVars>
      </dgm:prSet>
      <dgm:spPr/>
    </dgm:pt>
    <dgm:pt modelId="{EB992DD6-0CE7-4EE0-BD8C-CB452E83C03C}" type="pres">
      <dgm:prSet presAssocID="{61F0D5F4-A50B-402F-9C4C-39378BBDAD63}" presName="sibTrans" presStyleLbl="sibTrans2D1" presStyleIdx="10" presStyleCnt="12"/>
      <dgm:spPr/>
    </dgm:pt>
    <dgm:pt modelId="{E46EEF1D-607F-498C-8A6B-9CC6F9410DA0}" type="pres">
      <dgm:prSet presAssocID="{61F0D5F4-A50B-402F-9C4C-39378BBDAD63}" presName="connectorText" presStyleLbl="sibTrans2D1" presStyleIdx="10" presStyleCnt="12"/>
      <dgm:spPr/>
    </dgm:pt>
    <dgm:pt modelId="{15C0915D-8BFD-4C93-A9A5-87AB2F136993}" type="pres">
      <dgm:prSet presAssocID="{7408A192-BEB3-4899-9718-172E7CC5BFB2}" presName="node" presStyleLbl="node1" presStyleIdx="11" presStyleCnt="13">
        <dgm:presLayoutVars>
          <dgm:bulletEnabled val="1"/>
        </dgm:presLayoutVars>
      </dgm:prSet>
      <dgm:spPr/>
    </dgm:pt>
    <dgm:pt modelId="{CF28684D-7231-42EF-8645-2F44FFB862F0}" type="pres">
      <dgm:prSet presAssocID="{253C3ABF-9CD2-4A0B-B232-1579749A0795}" presName="sibTrans" presStyleLbl="sibTrans2D1" presStyleIdx="11" presStyleCnt="12"/>
      <dgm:spPr/>
    </dgm:pt>
    <dgm:pt modelId="{EEAB3AC5-7517-4E15-9049-F03080ACD475}" type="pres">
      <dgm:prSet presAssocID="{253C3ABF-9CD2-4A0B-B232-1579749A0795}" presName="connectorText" presStyleLbl="sibTrans2D1" presStyleIdx="11" presStyleCnt="12"/>
      <dgm:spPr/>
    </dgm:pt>
    <dgm:pt modelId="{7B7C8C44-C954-44AE-BC83-24F81544D8EA}" type="pres">
      <dgm:prSet presAssocID="{EB29C5EF-538C-4575-9F52-8101E878D63F}" presName="node" presStyleLbl="node1" presStyleIdx="12" presStyleCnt="13" custScaleX="106081" custScaleY="100840">
        <dgm:presLayoutVars>
          <dgm:bulletEnabled val="1"/>
        </dgm:presLayoutVars>
      </dgm:prSet>
      <dgm:spPr/>
    </dgm:pt>
  </dgm:ptLst>
  <dgm:cxnLst>
    <dgm:cxn modelId="{02D8D001-FBB5-4D8A-B330-BC801CA802E4}" srcId="{D2C010C3-F6F5-46A9-AC98-3AD6F30C56E0}" destId="{3B905681-E6AB-425E-B0AA-D811962741A5}" srcOrd="9" destOrd="0" parTransId="{C830A688-41CD-469C-81B2-FE10F7374727}" sibTransId="{68A796A3-9D04-48C4-8A57-CCEA16EDC64B}"/>
    <dgm:cxn modelId="{311EE712-2869-48FB-B0EE-628765A04A77}" type="presOf" srcId="{8B40273C-230C-4C03-986A-262AFB2914B8}" destId="{3D44E76E-F004-4982-A0DD-A059031ABB7D}" srcOrd="1" destOrd="0" presId="urn:microsoft.com/office/officeart/2005/8/layout/process5"/>
    <dgm:cxn modelId="{BDC77319-E390-4F9A-B449-F2FF54DEE769}" type="presOf" srcId="{3B905681-E6AB-425E-B0AA-D811962741A5}" destId="{E6ED6414-0E33-4DA7-A64B-151737EC8410}" srcOrd="0" destOrd="0" presId="urn:microsoft.com/office/officeart/2005/8/layout/process5"/>
    <dgm:cxn modelId="{2E914126-9BD1-449D-99DB-91D79216DC8F}" type="presOf" srcId="{EB29C5EF-538C-4575-9F52-8101E878D63F}" destId="{7B7C8C44-C954-44AE-BC83-24F81544D8EA}" srcOrd="0" destOrd="0" presId="urn:microsoft.com/office/officeart/2005/8/layout/process5"/>
    <dgm:cxn modelId="{236A8228-13D2-4F0D-BC7E-E34239AAA1B1}" type="presOf" srcId="{699BAB84-AED0-45A3-BF0D-A96820CDC3CC}" destId="{534B841E-C5C1-4E4A-847B-6EEBCA60AA1B}" srcOrd="0" destOrd="0" presId="urn:microsoft.com/office/officeart/2005/8/layout/process5"/>
    <dgm:cxn modelId="{E60AC728-1CC7-44BC-B815-D1E9B0A63089}" type="presOf" srcId="{DB244312-ECC4-4DBC-B2EB-96F940A3A044}" destId="{42D82D6B-FE6D-4F5D-B0E7-88D835769B39}" srcOrd="1" destOrd="0" presId="urn:microsoft.com/office/officeart/2005/8/layout/process5"/>
    <dgm:cxn modelId="{8C3BA72A-C368-40DF-BBEA-74038CF91036}" type="presOf" srcId="{7408A192-BEB3-4899-9718-172E7CC5BFB2}" destId="{15C0915D-8BFD-4C93-A9A5-87AB2F136993}" srcOrd="0" destOrd="0" presId="urn:microsoft.com/office/officeart/2005/8/layout/process5"/>
    <dgm:cxn modelId="{12E89C38-5B4B-4DB0-8C93-95E810D69DC1}" type="presOf" srcId="{253C3ABF-9CD2-4A0B-B232-1579749A0795}" destId="{EEAB3AC5-7517-4E15-9049-F03080ACD475}" srcOrd="1" destOrd="0" presId="urn:microsoft.com/office/officeart/2005/8/layout/process5"/>
    <dgm:cxn modelId="{51FDA43A-96CE-4760-9915-A02AEBCCB764}" type="presOf" srcId="{253C3ABF-9CD2-4A0B-B232-1579749A0795}" destId="{CF28684D-7231-42EF-8645-2F44FFB862F0}" srcOrd="0" destOrd="0" presId="urn:microsoft.com/office/officeart/2005/8/layout/process5"/>
    <dgm:cxn modelId="{3ACAB93C-26C9-46C8-98A4-D8023056244F}" type="presOf" srcId="{195361CA-E3CF-440F-BBB8-FC126980453E}" destId="{22BB91F9-461B-47E4-99FF-27CF5394F0B4}" srcOrd="1" destOrd="0" presId="urn:microsoft.com/office/officeart/2005/8/layout/process5"/>
    <dgm:cxn modelId="{DF34823E-35BB-45E1-948C-569A08743461}" type="presOf" srcId="{6C807C65-EB29-4F14-BB9E-AD8E3CE52424}" destId="{940C3959-4DAA-4222-95F1-B1276C605C4B}" srcOrd="1" destOrd="0" presId="urn:microsoft.com/office/officeart/2005/8/layout/process5"/>
    <dgm:cxn modelId="{2793355F-5D72-4DA9-954F-61078B9BEA12}" type="presOf" srcId="{68A796A3-9D04-48C4-8A57-CCEA16EDC64B}" destId="{08806E89-04C8-40A9-B5A0-495574B8602E}" srcOrd="1" destOrd="0" presId="urn:microsoft.com/office/officeart/2005/8/layout/process5"/>
    <dgm:cxn modelId="{9223C067-A2D2-4A2E-B3FD-D23632368A4B}" type="presOf" srcId="{EECBB157-3502-4A55-9F31-30E9F3647E71}" destId="{CD218A8C-0878-4642-AC44-F94DF848E3AE}" srcOrd="1" destOrd="0" presId="urn:microsoft.com/office/officeart/2005/8/layout/process5"/>
    <dgm:cxn modelId="{EC05806B-F0C5-4A4D-9C3C-910A97522175}" type="presOf" srcId="{FD5E99AA-BF91-46DD-B8DD-9DE178801B87}" destId="{8273600C-3EF7-43F6-8BCE-63AC5F83D04A}" srcOrd="0" destOrd="0" presId="urn:microsoft.com/office/officeart/2005/8/layout/process5"/>
    <dgm:cxn modelId="{0A413F4E-0B9B-45EB-9BB0-9695365B12D0}" type="presOf" srcId="{4F747B6D-946E-42E5-9C85-58C9B58B03E9}" destId="{2CCD6E7B-70E4-45A7-879E-5E3E91B11064}" srcOrd="1" destOrd="0" presId="urn:microsoft.com/office/officeart/2005/8/layout/process5"/>
    <dgm:cxn modelId="{43522A6F-4836-48E1-89E2-56761A73F301}" type="presOf" srcId="{DC73D88E-9E06-4656-8B33-614DF8302F6A}" destId="{143424DF-3239-45A6-ADF5-59DC02691762}" srcOrd="0" destOrd="0" presId="urn:microsoft.com/office/officeart/2005/8/layout/process5"/>
    <dgm:cxn modelId="{85591E50-264D-4EBF-BD40-EC2DF2295ACC}" type="presOf" srcId="{195361CA-E3CF-440F-BBB8-FC126980453E}" destId="{B2AAAC83-1FD2-4DCD-B3D1-6280B395DBF4}" srcOrd="0" destOrd="0" presId="urn:microsoft.com/office/officeart/2005/8/layout/process5"/>
    <dgm:cxn modelId="{A12D9553-0696-4DDC-80F1-10BB87550CA2}" srcId="{D2C010C3-F6F5-46A9-AC98-3AD6F30C56E0}" destId="{B3D8DB5D-CCE9-4A11-8F05-923BE953ED80}" srcOrd="1" destOrd="0" parTransId="{22E0E5D2-2124-41B9-8CAC-69CBD2F769FC}" sibTransId="{6C807C65-EB29-4F14-BB9E-AD8E3CE52424}"/>
    <dgm:cxn modelId="{1644B574-A202-4532-937E-5F8E939E12A6}" type="presOf" srcId="{02C258FC-2B0D-4795-9A3E-DCC7E107A4B1}" destId="{869B6F2B-FD84-4881-92CE-5E3103D07319}" srcOrd="0" destOrd="0" presId="urn:microsoft.com/office/officeart/2005/8/layout/process5"/>
    <dgm:cxn modelId="{A86D5555-CBFF-4FE3-8F3D-91AD2D716CBA}" srcId="{D2C010C3-F6F5-46A9-AC98-3AD6F30C56E0}" destId="{6DCD464D-45BD-45CD-A2B0-3C5982E00AE5}" srcOrd="3" destOrd="0" parTransId="{E9812AE9-CE6B-4DDA-8FE5-F0789B464503}" sibTransId="{EECBB157-3502-4A55-9F31-30E9F3647E71}"/>
    <dgm:cxn modelId="{63649877-5F15-4C97-A149-3DE9D18CA49D}" type="presOf" srcId="{B3D8DB5D-CCE9-4A11-8F05-923BE953ED80}" destId="{F844AB5C-E1E5-4478-AF8A-BCD6319189EF}" srcOrd="0" destOrd="0" presId="urn:microsoft.com/office/officeart/2005/8/layout/process5"/>
    <dgm:cxn modelId="{F0C5AE57-F2F1-4814-ADD9-4607FB054A98}" type="presOf" srcId="{31C29323-6A52-4B25-82CC-13246FB06BF7}" destId="{A521045B-C648-4C77-8B52-67E0FE3D108F}" srcOrd="0" destOrd="0" presId="urn:microsoft.com/office/officeart/2005/8/layout/process5"/>
    <dgm:cxn modelId="{2103EF78-A2B7-4CEC-913D-FE12852F1F6F}" type="presOf" srcId="{6C807C65-EB29-4F14-BB9E-AD8E3CE52424}" destId="{5CD94E12-6F77-4776-9810-C60BD23D51FF}" srcOrd="0" destOrd="0" presId="urn:microsoft.com/office/officeart/2005/8/layout/process5"/>
    <dgm:cxn modelId="{C8705784-C63C-444A-A0D8-20AF423CACA2}" type="presOf" srcId="{61F0D5F4-A50B-402F-9C4C-39378BBDAD63}" destId="{E46EEF1D-607F-498C-8A6B-9CC6F9410DA0}" srcOrd="1" destOrd="0" presId="urn:microsoft.com/office/officeart/2005/8/layout/process5"/>
    <dgm:cxn modelId="{1C959D86-D798-4D95-8604-2719C2239B1A}" type="presOf" srcId="{5C330074-C099-4B5C-A0EF-32CB6C202DD5}" destId="{6A6015E5-82B6-4717-9C3B-BDA34A9DE336}" srcOrd="0" destOrd="0" presId="urn:microsoft.com/office/officeart/2005/8/layout/process5"/>
    <dgm:cxn modelId="{6851DC87-4892-459F-8D45-67C40C24423A}" type="presOf" srcId="{049A5605-BDCE-4AE1-A25E-80BA6EFDD583}" destId="{E45ED3AD-976A-4813-B360-58410B46FCF4}" srcOrd="0" destOrd="0" presId="urn:microsoft.com/office/officeart/2005/8/layout/process5"/>
    <dgm:cxn modelId="{6228768B-4EA0-4017-8C5E-30F1B59BF86B}" srcId="{D2C010C3-F6F5-46A9-AC98-3AD6F30C56E0}" destId="{7A1441B2-C970-450A-8C75-2B4A2567F805}" srcOrd="10" destOrd="0" parTransId="{50E3E5D8-2E04-42AA-8B85-D012ABC14DD1}" sibTransId="{61F0D5F4-A50B-402F-9C4C-39378BBDAD63}"/>
    <dgm:cxn modelId="{D44BA68F-361D-4EA2-936D-E3B890DD1B66}" srcId="{D2C010C3-F6F5-46A9-AC98-3AD6F30C56E0}" destId="{E87231CB-C470-4137-9851-623BC7F7019A}" srcOrd="0" destOrd="0" parTransId="{F689AEA4-6D9C-4C2E-84C8-376B20AB79C1}" sibTransId="{699BAB84-AED0-45A3-BF0D-A96820CDC3CC}"/>
    <dgm:cxn modelId="{D4CF3694-09E1-429A-8B68-F7ABAFA6A716}" srcId="{D2C010C3-F6F5-46A9-AC98-3AD6F30C56E0}" destId="{5C330074-C099-4B5C-A0EF-32CB6C202DD5}" srcOrd="4" destOrd="0" parTransId="{50A46C69-0973-44C8-BC74-6582B24341C5}" sibTransId="{8B40273C-230C-4C03-986A-262AFB2914B8}"/>
    <dgm:cxn modelId="{4F405597-23E1-443F-A6D5-0CA7F6A7AF91}" type="presOf" srcId="{68A796A3-9D04-48C4-8A57-CCEA16EDC64B}" destId="{8D017A37-84E7-45A7-ADB1-F7925295C48E}" srcOrd="0" destOrd="0" presId="urn:microsoft.com/office/officeart/2005/8/layout/process5"/>
    <dgm:cxn modelId="{88B9A79E-5800-4C86-828E-5C009E264021}" type="presOf" srcId="{6DCD464D-45BD-45CD-A2B0-3C5982E00AE5}" destId="{F8A4B414-3934-4452-9C85-B726EB555768}" srcOrd="0" destOrd="0" presId="urn:microsoft.com/office/officeart/2005/8/layout/process5"/>
    <dgm:cxn modelId="{B1F3CBA0-CD3D-4ACD-B01F-61A218D78F67}" srcId="{D2C010C3-F6F5-46A9-AC98-3AD6F30C56E0}" destId="{31C29323-6A52-4B25-82CC-13246FB06BF7}" srcOrd="8" destOrd="0" parTransId="{1E7F567B-00E9-4818-BF5A-D64BBA333E99}" sibTransId="{DB244312-ECC4-4DBC-B2EB-96F940A3A044}"/>
    <dgm:cxn modelId="{E4939DA4-B580-4262-832A-1A52B046588F}" srcId="{D2C010C3-F6F5-46A9-AC98-3AD6F30C56E0}" destId="{02C258FC-2B0D-4795-9A3E-DCC7E107A4B1}" srcOrd="2" destOrd="0" parTransId="{A9018D17-AE73-425B-B639-DFA3A1341706}" sibTransId="{0AAEBE78-90D8-4571-82ED-58B97220F762}"/>
    <dgm:cxn modelId="{0E66ABAE-CBD5-4F6D-8C35-E8ECCD7F630B}" type="presOf" srcId="{4F747B6D-946E-42E5-9C85-58C9B58B03E9}" destId="{15EDC708-998D-4381-8F50-68E8FBE299A3}" srcOrd="0" destOrd="0" presId="urn:microsoft.com/office/officeart/2005/8/layout/process5"/>
    <dgm:cxn modelId="{479630B8-2D76-4659-A711-65958088C189}" srcId="{D2C010C3-F6F5-46A9-AC98-3AD6F30C56E0}" destId="{FD5E99AA-BF91-46DD-B8DD-9DE178801B87}" srcOrd="6" destOrd="0" parTransId="{C431FB3E-8926-41FE-B9E3-799AEAF7B36F}" sibTransId="{4F747B6D-946E-42E5-9C85-58C9B58B03E9}"/>
    <dgm:cxn modelId="{8353C8B8-849A-44C5-ABAB-968A1FDD7667}" type="presOf" srcId="{61F0D5F4-A50B-402F-9C4C-39378BBDAD63}" destId="{EB992DD6-0CE7-4EE0-BD8C-CB452E83C03C}" srcOrd="0" destOrd="0" presId="urn:microsoft.com/office/officeart/2005/8/layout/process5"/>
    <dgm:cxn modelId="{8B830EBF-4F30-476C-A350-BD39F09EAF29}" type="presOf" srcId="{8B40273C-230C-4C03-986A-262AFB2914B8}" destId="{B6D720C6-D2B9-4C34-B1E0-A0CA4FF54F9B}" srcOrd="0" destOrd="0" presId="urn:microsoft.com/office/officeart/2005/8/layout/process5"/>
    <dgm:cxn modelId="{360DFFC6-32E9-425E-8E2D-BE6B06E289C2}" type="presOf" srcId="{D2C010C3-F6F5-46A9-AC98-3AD6F30C56E0}" destId="{B3786944-E200-4A46-B026-F9F9EA35F76A}" srcOrd="0" destOrd="0" presId="urn:microsoft.com/office/officeart/2005/8/layout/process5"/>
    <dgm:cxn modelId="{F0F19FCC-7FC8-4785-9865-21FC0DD408DF}" type="presOf" srcId="{7A1441B2-C970-450A-8C75-2B4A2567F805}" destId="{E97D79D4-6EE5-4D09-8A72-00EB7AF115E3}" srcOrd="0" destOrd="0" presId="urn:microsoft.com/office/officeart/2005/8/layout/process5"/>
    <dgm:cxn modelId="{CFDE7BD1-4425-4D70-A8E0-1EA98496E62B}" type="presOf" srcId="{EECBB157-3502-4A55-9F31-30E9F3647E71}" destId="{03EE106C-0732-4A04-8A0A-C9CF499F7D02}" srcOrd="0" destOrd="0" presId="urn:microsoft.com/office/officeart/2005/8/layout/process5"/>
    <dgm:cxn modelId="{F081B4D1-0879-4F8C-88A4-0B85D3B56B5A}" srcId="{D2C010C3-F6F5-46A9-AC98-3AD6F30C56E0}" destId="{7408A192-BEB3-4899-9718-172E7CC5BFB2}" srcOrd="11" destOrd="0" parTransId="{4017987F-64A6-4B81-8B86-50C961402509}" sibTransId="{253C3ABF-9CD2-4A0B-B232-1579749A0795}"/>
    <dgm:cxn modelId="{DF57F0D7-4E58-43D3-BA97-8529A63615AF}" type="presOf" srcId="{DB244312-ECC4-4DBC-B2EB-96F940A3A044}" destId="{4AD5F914-17C7-4C8E-AE65-7361D5674FF8}" srcOrd="0" destOrd="0" presId="urn:microsoft.com/office/officeart/2005/8/layout/process5"/>
    <dgm:cxn modelId="{BEB7D7E1-A4A1-4D79-BD30-0F1361C6AD6F}" type="presOf" srcId="{699BAB84-AED0-45A3-BF0D-A96820CDC3CC}" destId="{72C40C87-FDE8-44D8-A383-74C072C65A9A}" srcOrd="1" destOrd="0" presId="urn:microsoft.com/office/officeart/2005/8/layout/process5"/>
    <dgm:cxn modelId="{5D1F00E2-D0FE-4BE3-889C-3C4F28A985E0}" type="presOf" srcId="{0AAEBE78-90D8-4571-82ED-58B97220F762}" destId="{F64197FC-BDF1-4061-B749-BC5ADC7DFAB8}" srcOrd="1" destOrd="0" presId="urn:microsoft.com/office/officeart/2005/8/layout/process5"/>
    <dgm:cxn modelId="{D4E67FE5-78DF-4EEF-A27F-6465B9FAA00D}" type="presOf" srcId="{DC73D88E-9E06-4656-8B33-614DF8302F6A}" destId="{6311DC49-E6A9-4025-873C-9E7549949B1F}" srcOrd="1" destOrd="0" presId="urn:microsoft.com/office/officeart/2005/8/layout/process5"/>
    <dgm:cxn modelId="{1ACCF7E5-8EF5-476A-8F60-A17BE7AD13C5}" srcId="{D2C010C3-F6F5-46A9-AC98-3AD6F30C56E0}" destId="{BDB01142-4020-4D16-B754-34E12B8FFF2E}" srcOrd="5" destOrd="0" parTransId="{39079C5C-EFCB-4996-8E98-B0B80038B8F2}" sibTransId="{195361CA-E3CF-440F-BBB8-FC126980453E}"/>
    <dgm:cxn modelId="{C7C4BAE6-E0BF-48E0-97C9-DC83DB026E7D}" type="presOf" srcId="{E87231CB-C470-4137-9851-623BC7F7019A}" destId="{6883D892-BE0E-47B8-B709-C0ED8613776F}" srcOrd="0" destOrd="0" presId="urn:microsoft.com/office/officeart/2005/8/layout/process5"/>
    <dgm:cxn modelId="{987390E7-69AA-48F9-B17C-0E729DDEC9F5}" srcId="{D2C010C3-F6F5-46A9-AC98-3AD6F30C56E0}" destId="{049A5605-BDCE-4AE1-A25E-80BA6EFDD583}" srcOrd="7" destOrd="0" parTransId="{0CBE7AB3-0E2A-4EFC-BAF8-927E491EB6CC}" sibTransId="{DC73D88E-9E06-4656-8B33-614DF8302F6A}"/>
    <dgm:cxn modelId="{836FD5E8-45A0-4C25-96E3-E29C9785E6E3}" srcId="{D2C010C3-F6F5-46A9-AC98-3AD6F30C56E0}" destId="{EB29C5EF-538C-4575-9F52-8101E878D63F}" srcOrd="12" destOrd="0" parTransId="{AE70BE82-BCD3-46C0-9AE5-4FAA5A686E7F}" sibTransId="{7AB43A33-5730-41BF-A688-8A90F43D206E}"/>
    <dgm:cxn modelId="{2B0BADF5-DA35-4A1D-BF63-51ADD0568F82}" type="presOf" srcId="{0AAEBE78-90D8-4571-82ED-58B97220F762}" destId="{280021D7-FFF6-4AC1-B022-7D52FD8849FF}" srcOrd="0" destOrd="0" presId="urn:microsoft.com/office/officeart/2005/8/layout/process5"/>
    <dgm:cxn modelId="{A2AB26F7-D6EA-415E-A7FC-E67CE6BF63D3}" type="presOf" srcId="{BDB01142-4020-4D16-B754-34E12B8FFF2E}" destId="{E18883E5-0C91-49FD-883C-1ECD95FA3C44}" srcOrd="0" destOrd="0" presId="urn:microsoft.com/office/officeart/2005/8/layout/process5"/>
    <dgm:cxn modelId="{23133494-7270-481B-8348-1375BB9B23B9}" type="presParOf" srcId="{B3786944-E200-4A46-B026-F9F9EA35F76A}" destId="{6883D892-BE0E-47B8-B709-C0ED8613776F}" srcOrd="0" destOrd="0" presId="urn:microsoft.com/office/officeart/2005/8/layout/process5"/>
    <dgm:cxn modelId="{B06546A0-38E6-4CC3-BC82-8B084DD0BA08}" type="presParOf" srcId="{B3786944-E200-4A46-B026-F9F9EA35F76A}" destId="{534B841E-C5C1-4E4A-847B-6EEBCA60AA1B}" srcOrd="1" destOrd="0" presId="urn:microsoft.com/office/officeart/2005/8/layout/process5"/>
    <dgm:cxn modelId="{4E364FCD-39D2-4F24-A270-36AE0A5C2605}" type="presParOf" srcId="{534B841E-C5C1-4E4A-847B-6EEBCA60AA1B}" destId="{72C40C87-FDE8-44D8-A383-74C072C65A9A}" srcOrd="0" destOrd="0" presId="urn:microsoft.com/office/officeart/2005/8/layout/process5"/>
    <dgm:cxn modelId="{39A4FEE0-05CA-4AE7-B5F7-21578BA2A860}" type="presParOf" srcId="{B3786944-E200-4A46-B026-F9F9EA35F76A}" destId="{F844AB5C-E1E5-4478-AF8A-BCD6319189EF}" srcOrd="2" destOrd="0" presId="urn:microsoft.com/office/officeart/2005/8/layout/process5"/>
    <dgm:cxn modelId="{7797A63D-67F3-49C4-9EA6-88D7C85B4574}" type="presParOf" srcId="{B3786944-E200-4A46-B026-F9F9EA35F76A}" destId="{5CD94E12-6F77-4776-9810-C60BD23D51FF}" srcOrd="3" destOrd="0" presId="urn:microsoft.com/office/officeart/2005/8/layout/process5"/>
    <dgm:cxn modelId="{CA591391-E496-4B0E-A9AA-19037D9C220D}" type="presParOf" srcId="{5CD94E12-6F77-4776-9810-C60BD23D51FF}" destId="{940C3959-4DAA-4222-95F1-B1276C605C4B}" srcOrd="0" destOrd="0" presId="urn:microsoft.com/office/officeart/2005/8/layout/process5"/>
    <dgm:cxn modelId="{4E2CB6A3-B366-4AFA-B053-F1DB637EE647}" type="presParOf" srcId="{B3786944-E200-4A46-B026-F9F9EA35F76A}" destId="{869B6F2B-FD84-4881-92CE-5E3103D07319}" srcOrd="4" destOrd="0" presId="urn:microsoft.com/office/officeart/2005/8/layout/process5"/>
    <dgm:cxn modelId="{BBFEE267-6247-4FFB-B4D2-AF9CA8B35981}" type="presParOf" srcId="{B3786944-E200-4A46-B026-F9F9EA35F76A}" destId="{280021D7-FFF6-4AC1-B022-7D52FD8849FF}" srcOrd="5" destOrd="0" presId="urn:microsoft.com/office/officeart/2005/8/layout/process5"/>
    <dgm:cxn modelId="{2977E5CD-392A-42B2-BDA6-E7742BD30CBE}" type="presParOf" srcId="{280021D7-FFF6-4AC1-B022-7D52FD8849FF}" destId="{F64197FC-BDF1-4061-B749-BC5ADC7DFAB8}" srcOrd="0" destOrd="0" presId="urn:microsoft.com/office/officeart/2005/8/layout/process5"/>
    <dgm:cxn modelId="{562DC456-D40E-43D1-B500-A1FCE1ABAEDF}" type="presParOf" srcId="{B3786944-E200-4A46-B026-F9F9EA35F76A}" destId="{F8A4B414-3934-4452-9C85-B726EB555768}" srcOrd="6" destOrd="0" presId="urn:microsoft.com/office/officeart/2005/8/layout/process5"/>
    <dgm:cxn modelId="{7AB04344-3988-4B84-B605-1FEC1C6AAB4F}" type="presParOf" srcId="{B3786944-E200-4A46-B026-F9F9EA35F76A}" destId="{03EE106C-0732-4A04-8A0A-C9CF499F7D02}" srcOrd="7" destOrd="0" presId="urn:microsoft.com/office/officeart/2005/8/layout/process5"/>
    <dgm:cxn modelId="{E988116F-7431-41E4-9D7A-0372D6C4D99A}" type="presParOf" srcId="{03EE106C-0732-4A04-8A0A-C9CF499F7D02}" destId="{CD218A8C-0878-4642-AC44-F94DF848E3AE}" srcOrd="0" destOrd="0" presId="urn:microsoft.com/office/officeart/2005/8/layout/process5"/>
    <dgm:cxn modelId="{1417654A-F800-46B9-94F2-C9B41D2B61F4}" type="presParOf" srcId="{B3786944-E200-4A46-B026-F9F9EA35F76A}" destId="{6A6015E5-82B6-4717-9C3B-BDA34A9DE336}" srcOrd="8" destOrd="0" presId="urn:microsoft.com/office/officeart/2005/8/layout/process5"/>
    <dgm:cxn modelId="{053F80AC-D327-457E-A37C-1BBE785DDB44}" type="presParOf" srcId="{B3786944-E200-4A46-B026-F9F9EA35F76A}" destId="{B6D720C6-D2B9-4C34-B1E0-A0CA4FF54F9B}" srcOrd="9" destOrd="0" presId="urn:microsoft.com/office/officeart/2005/8/layout/process5"/>
    <dgm:cxn modelId="{FBF694C8-1F7A-4925-91A9-CDB42B3EA63F}" type="presParOf" srcId="{B6D720C6-D2B9-4C34-B1E0-A0CA4FF54F9B}" destId="{3D44E76E-F004-4982-A0DD-A059031ABB7D}" srcOrd="0" destOrd="0" presId="urn:microsoft.com/office/officeart/2005/8/layout/process5"/>
    <dgm:cxn modelId="{8D3B80FA-F04F-41C9-AE44-09AB54E55237}" type="presParOf" srcId="{B3786944-E200-4A46-B026-F9F9EA35F76A}" destId="{E18883E5-0C91-49FD-883C-1ECD95FA3C44}" srcOrd="10" destOrd="0" presId="urn:microsoft.com/office/officeart/2005/8/layout/process5"/>
    <dgm:cxn modelId="{DBAB5331-7A0F-4248-BE32-036569F1E3DE}" type="presParOf" srcId="{B3786944-E200-4A46-B026-F9F9EA35F76A}" destId="{B2AAAC83-1FD2-4DCD-B3D1-6280B395DBF4}" srcOrd="11" destOrd="0" presId="urn:microsoft.com/office/officeart/2005/8/layout/process5"/>
    <dgm:cxn modelId="{24C49BF9-2328-4ADB-A1DD-725383756E7F}" type="presParOf" srcId="{B2AAAC83-1FD2-4DCD-B3D1-6280B395DBF4}" destId="{22BB91F9-461B-47E4-99FF-27CF5394F0B4}" srcOrd="0" destOrd="0" presId="urn:microsoft.com/office/officeart/2005/8/layout/process5"/>
    <dgm:cxn modelId="{78C27F5E-2B75-413F-82C6-BB2195685EA7}" type="presParOf" srcId="{B3786944-E200-4A46-B026-F9F9EA35F76A}" destId="{8273600C-3EF7-43F6-8BCE-63AC5F83D04A}" srcOrd="12" destOrd="0" presId="urn:microsoft.com/office/officeart/2005/8/layout/process5"/>
    <dgm:cxn modelId="{BE0FC629-E0B4-4C35-A5FA-1B30A88F4749}" type="presParOf" srcId="{B3786944-E200-4A46-B026-F9F9EA35F76A}" destId="{15EDC708-998D-4381-8F50-68E8FBE299A3}" srcOrd="13" destOrd="0" presId="urn:microsoft.com/office/officeart/2005/8/layout/process5"/>
    <dgm:cxn modelId="{7F4E6033-BC00-471C-B38C-127EF9D4308A}" type="presParOf" srcId="{15EDC708-998D-4381-8F50-68E8FBE299A3}" destId="{2CCD6E7B-70E4-45A7-879E-5E3E91B11064}" srcOrd="0" destOrd="0" presId="urn:microsoft.com/office/officeart/2005/8/layout/process5"/>
    <dgm:cxn modelId="{71D4BC96-F851-484E-97F4-AD075C9B26B0}" type="presParOf" srcId="{B3786944-E200-4A46-B026-F9F9EA35F76A}" destId="{E45ED3AD-976A-4813-B360-58410B46FCF4}" srcOrd="14" destOrd="0" presId="urn:microsoft.com/office/officeart/2005/8/layout/process5"/>
    <dgm:cxn modelId="{CBA55170-D293-46D0-8734-97B6D7937B65}" type="presParOf" srcId="{B3786944-E200-4A46-B026-F9F9EA35F76A}" destId="{143424DF-3239-45A6-ADF5-59DC02691762}" srcOrd="15" destOrd="0" presId="urn:microsoft.com/office/officeart/2005/8/layout/process5"/>
    <dgm:cxn modelId="{B3B1A52D-1CFF-4588-8E25-5402A5F85BAD}" type="presParOf" srcId="{143424DF-3239-45A6-ADF5-59DC02691762}" destId="{6311DC49-E6A9-4025-873C-9E7549949B1F}" srcOrd="0" destOrd="0" presId="urn:microsoft.com/office/officeart/2005/8/layout/process5"/>
    <dgm:cxn modelId="{18EC2B48-FE0E-48DF-92EA-FEEF5E4A79B6}" type="presParOf" srcId="{B3786944-E200-4A46-B026-F9F9EA35F76A}" destId="{A521045B-C648-4C77-8B52-67E0FE3D108F}" srcOrd="16" destOrd="0" presId="urn:microsoft.com/office/officeart/2005/8/layout/process5"/>
    <dgm:cxn modelId="{B1A42CC1-6233-47CD-A50D-91D13CE3458C}" type="presParOf" srcId="{B3786944-E200-4A46-B026-F9F9EA35F76A}" destId="{4AD5F914-17C7-4C8E-AE65-7361D5674FF8}" srcOrd="17" destOrd="0" presId="urn:microsoft.com/office/officeart/2005/8/layout/process5"/>
    <dgm:cxn modelId="{590773DD-5D9A-4DB3-A85A-E31B418851A9}" type="presParOf" srcId="{4AD5F914-17C7-4C8E-AE65-7361D5674FF8}" destId="{42D82D6B-FE6D-4F5D-B0E7-88D835769B39}" srcOrd="0" destOrd="0" presId="urn:microsoft.com/office/officeart/2005/8/layout/process5"/>
    <dgm:cxn modelId="{7DF0371B-9E4B-40F0-810F-78CCD74BBB1E}" type="presParOf" srcId="{B3786944-E200-4A46-B026-F9F9EA35F76A}" destId="{E6ED6414-0E33-4DA7-A64B-151737EC8410}" srcOrd="18" destOrd="0" presId="urn:microsoft.com/office/officeart/2005/8/layout/process5"/>
    <dgm:cxn modelId="{06D6F62F-67E6-4864-BE67-7D1B270E9F76}" type="presParOf" srcId="{B3786944-E200-4A46-B026-F9F9EA35F76A}" destId="{8D017A37-84E7-45A7-ADB1-F7925295C48E}" srcOrd="19" destOrd="0" presId="urn:microsoft.com/office/officeart/2005/8/layout/process5"/>
    <dgm:cxn modelId="{6F9D9620-FF72-4397-94A4-27921312B3B4}" type="presParOf" srcId="{8D017A37-84E7-45A7-ADB1-F7925295C48E}" destId="{08806E89-04C8-40A9-B5A0-495574B8602E}" srcOrd="0" destOrd="0" presId="urn:microsoft.com/office/officeart/2005/8/layout/process5"/>
    <dgm:cxn modelId="{B15436E9-23B3-4817-B744-EC2E64A517D7}" type="presParOf" srcId="{B3786944-E200-4A46-B026-F9F9EA35F76A}" destId="{E97D79D4-6EE5-4D09-8A72-00EB7AF115E3}" srcOrd="20" destOrd="0" presId="urn:microsoft.com/office/officeart/2005/8/layout/process5"/>
    <dgm:cxn modelId="{04AB33DC-F86F-4380-9DD7-28FCA5439561}" type="presParOf" srcId="{B3786944-E200-4A46-B026-F9F9EA35F76A}" destId="{EB992DD6-0CE7-4EE0-BD8C-CB452E83C03C}" srcOrd="21" destOrd="0" presId="urn:microsoft.com/office/officeart/2005/8/layout/process5"/>
    <dgm:cxn modelId="{20E278A3-2DBA-4DED-91D1-3AB57550EB41}" type="presParOf" srcId="{EB992DD6-0CE7-4EE0-BD8C-CB452E83C03C}" destId="{E46EEF1D-607F-498C-8A6B-9CC6F9410DA0}" srcOrd="0" destOrd="0" presId="urn:microsoft.com/office/officeart/2005/8/layout/process5"/>
    <dgm:cxn modelId="{46D87518-86E1-49BA-A6A0-6F6786EB62B5}" type="presParOf" srcId="{B3786944-E200-4A46-B026-F9F9EA35F76A}" destId="{15C0915D-8BFD-4C93-A9A5-87AB2F136993}" srcOrd="22" destOrd="0" presId="urn:microsoft.com/office/officeart/2005/8/layout/process5"/>
    <dgm:cxn modelId="{36B161C1-2D96-454A-8C45-427D7325C608}" type="presParOf" srcId="{B3786944-E200-4A46-B026-F9F9EA35F76A}" destId="{CF28684D-7231-42EF-8645-2F44FFB862F0}" srcOrd="23" destOrd="0" presId="urn:microsoft.com/office/officeart/2005/8/layout/process5"/>
    <dgm:cxn modelId="{B2D9593E-D673-4ADA-B383-784ADA94ED2C}" type="presParOf" srcId="{CF28684D-7231-42EF-8645-2F44FFB862F0}" destId="{EEAB3AC5-7517-4E15-9049-F03080ACD475}" srcOrd="0" destOrd="0" presId="urn:microsoft.com/office/officeart/2005/8/layout/process5"/>
    <dgm:cxn modelId="{E656A605-9F8C-47BC-9F5E-37DD58CC7ADC}" type="presParOf" srcId="{B3786944-E200-4A46-B026-F9F9EA35F76A}" destId="{7B7C8C44-C954-44AE-BC83-24F81544D8EA}" srcOrd="2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B8036F-7BFD-4DF3-AD1C-47966D63C9CC}" type="doc">
      <dgm:prSet loTypeId="urn:microsoft.com/office/officeart/2005/8/layout/radial1" loCatId="cycle" qsTypeId="urn:microsoft.com/office/officeart/2005/8/quickstyle/simple3" qsCatId="simple" csTypeId="urn:microsoft.com/office/officeart/2005/8/colors/colorful1#1" csCatId="colorful" phldr="1"/>
      <dgm:spPr/>
      <dgm:t>
        <a:bodyPr/>
        <a:lstStyle/>
        <a:p>
          <a:endParaRPr lang="en-GB"/>
        </a:p>
      </dgm:t>
    </dgm:pt>
    <dgm:pt modelId="{A8A92EDD-BE5F-41BB-A67D-D2883A2C22EC}">
      <dgm:prSet phldrT="[Text]" custT="1"/>
      <dgm:spPr/>
      <dgm:t>
        <a:bodyPr/>
        <a:lstStyle/>
        <a:p>
          <a:r>
            <a:rPr lang="en-GB" sz="1600" b="1" dirty="0">
              <a:latin typeface="FS Me" pitchFamily="50" charset="0"/>
            </a:rPr>
            <a:t>Policy and Procedure</a:t>
          </a:r>
        </a:p>
      </dgm:t>
    </dgm:pt>
    <dgm:pt modelId="{76E31AE4-6D3E-4BF8-8142-1B4E683E935D}" type="parTrans" cxnId="{F671E805-57D3-466A-945F-6495638EC991}">
      <dgm:prSet/>
      <dgm:spPr/>
      <dgm:t>
        <a:bodyPr/>
        <a:lstStyle/>
        <a:p>
          <a:endParaRPr lang="en-GB"/>
        </a:p>
      </dgm:t>
    </dgm:pt>
    <dgm:pt modelId="{4DC09782-F1E1-43B0-8C8D-D7BC641E58BA}" type="sibTrans" cxnId="{F671E805-57D3-466A-945F-6495638EC991}">
      <dgm:prSet/>
      <dgm:spPr/>
      <dgm:t>
        <a:bodyPr/>
        <a:lstStyle/>
        <a:p>
          <a:endParaRPr lang="en-GB"/>
        </a:p>
      </dgm:t>
    </dgm:pt>
    <dgm:pt modelId="{EB6A0DFB-A4FC-4838-A72E-4674F83427D7}">
      <dgm:prSet phldrT="[Text]" custT="1"/>
      <dgm:spPr/>
      <dgm:t>
        <a:bodyPr/>
        <a:lstStyle/>
        <a:p>
          <a:r>
            <a:rPr lang="en-GB" sz="1400" dirty="0">
              <a:latin typeface="Arial" panose="020B0604020202020204" pitchFamily="34" charset="0"/>
              <a:cs typeface="Arial" panose="020B0604020202020204" pitchFamily="34" charset="0"/>
            </a:rPr>
            <a:t>Volunteer hours</a:t>
          </a:r>
        </a:p>
      </dgm:t>
    </dgm:pt>
    <dgm:pt modelId="{D239BD5B-6F4D-417A-AEB8-D6212186D49D}" type="parTrans" cxnId="{F3E8E77D-06F7-4717-B4B6-6E1C94323A1A}">
      <dgm:prSet/>
      <dgm:spPr/>
      <dgm:t>
        <a:bodyPr/>
        <a:lstStyle/>
        <a:p>
          <a:endParaRPr lang="en-GB"/>
        </a:p>
      </dgm:t>
    </dgm:pt>
    <dgm:pt modelId="{72004039-D808-4614-B178-B911718CE4D9}" type="sibTrans" cxnId="{F3E8E77D-06F7-4717-B4B6-6E1C94323A1A}">
      <dgm:prSet/>
      <dgm:spPr/>
      <dgm:t>
        <a:bodyPr/>
        <a:lstStyle/>
        <a:p>
          <a:endParaRPr lang="en-GB"/>
        </a:p>
      </dgm:t>
    </dgm:pt>
    <dgm:pt modelId="{A5F25DBE-1370-41DF-B056-19AD687C1090}">
      <dgm:prSet phldrT="[Text]" custT="1"/>
      <dgm:spPr/>
      <dgm:t>
        <a:bodyPr/>
        <a:lstStyle/>
        <a:p>
          <a:r>
            <a:rPr lang="en-GB" sz="1400" dirty="0">
              <a:latin typeface="FS Me" pitchFamily="50" charset="0"/>
            </a:rPr>
            <a:t>Expenses</a:t>
          </a:r>
        </a:p>
      </dgm:t>
    </dgm:pt>
    <dgm:pt modelId="{28561F64-AD77-4A8F-9EF8-5181AD01EF85}" type="parTrans" cxnId="{F586D7E6-B3C5-4755-A640-AD699693B6E1}">
      <dgm:prSet/>
      <dgm:spPr/>
      <dgm:t>
        <a:bodyPr/>
        <a:lstStyle/>
        <a:p>
          <a:endParaRPr lang="en-GB"/>
        </a:p>
      </dgm:t>
    </dgm:pt>
    <dgm:pt modelId="{58571AC8-406D-4CD1-A307-F05A9509EC11}" type="sibTrans" cxnId="{F586D7E6-B3C5-4755-A640-AD699693B6E1}">
      <dgm:prSet/>
      <dgm:spPr/>
      <dgm:t>
        <a:bodyPr/>
        <a:lstStyle/>
        <a:p>
          <a:endParaRPr lang="en-GB"/>
        </a:p>
      </dgm:t>
    </dgm:pt>
    <dgm:pt modelId="{B30FE999-1CE0-4C60-A1FF-353337D0F247}">
      <dgm:prSet phldrT="[Text]" custT="1"/>
      <dgm:spPr/>
      <dgm:t>
        <a:bodyPr/>
        <a:lstStyle/>
        <a:p>
          <a:r>
            <a:rPr lang="en-GB" sz="1400" dirty="0">
              <a:latin typeface="FS Me" pitchFamily="50" charset="0"/>
            </a:rPr>
            <a:t>Code of Conduct</a:t>
          </a:r>
        </a:p>
      </dgm:t>
    </dgm:pt>
    <dgm:pt modelId="{BA8D9036-6C02-4F91-B4AB-73BC9774B266}" type="parTrans" cxnId="{E0BED1E2-AB58-4A54-8FF7-7AA73519433C}">
      <dgm:prSet/>
      <dgm:spPr/>
      <dgm:t>
        <a:bodyPr/>
        <a:lstStyle/>
        <a:p>
          <a:endParaRPr lang="en-GB"/>
        </a:p>
      </dgm:t>
    </dgm:pt>
    <dgm:pt modelId="{7BC671EB-F3BE-4AD8-B157-9B36684FAAA3}" type="sibTrans" cxnId="{E0BED1E2-AB58-4A54-8FF7-7AA73519433C}">
      <dgm:prSet/>
      <dgm:spPr/>
      <dgm:t>
        <a:bodyPr/>
        <a:lstStyle/>
        <a:p>
          <a:endParaRPr lang="en-GB"/>
        </a:p>
      </dgm:t>
    </dgm:pt>
    <dgm:pt modelId="{7B03CFE1-3D48-459A-AF56-4B41F08432D6}">
      <dgm:prSet phldrT="[Text]" custT="1"/>
      <dgm:spPr/>
      <dgm:t>
        <a:bodyPr/>
        <a:lstStyle/>
        <a:p>
          <a:r>
            <a:rPr lang="en-GB" sz="1400" dirty="0">
              <a:latin typeface="FS Me" pitchFamily="50" charset="0"/>
            </a:rPr>
            <a:t>Dress Code</a:t>
          </a:r>
        </a:p>
      </dgm:t>
    </dgm:pt>
    <dgm:pt modelId="{1E1B2C75-17CF-4C00-A9F6-82B7A1F9833E}" type="parTrans" cxnId="{CDADF364-F893-48E4-97DD-DA72A5D28634}">
      <dgm:prSet/>
      <dgm:spPr/>
      <dgm:t>
        <a:bodyPr/>
        <a:lstStyle/>
        <a:p>
          <a:endParaRPr lang="en-GB"/>
        </a:p>
      </dgm:t>
    </dgm:pt>
    <dgm:pt modelId="{3B39893F-FF4C-44AF-9888-D44F0F468FE8}" type="sibTrans" cxnId="{CDADF364-F893-48E4-97DD-DA72A5D28634}">
      <dgm:prSet/>
      <dgm:spPr/>
      <dgm:t>
        <a:bodyPr/>
        <a:lstStyle/>
        <a:p>
          <a:endParaRPr lang="en-GB"/>
        </a:p>
      </dgm:t>
    </dgm:pt>
    <dgm:pt modelId="{3B9B2254-EE9C-458F-AAFA-2E062ED96466}">
      <dgm:prSet custT="1"/>
      <dgm:spPr/>
      <dgm:t>
        <a:bodyPr/>
        <a:lstStyle/>
        <a:p>
          <a:r>
            <a:rPr lang="en-GB" sz="1100" dirty="0">
              <a:latin typeface="FS Me" pitchFamily="50" charset="0"/>
            </a:rPr>
            <a:t>Confidentiality</a:t>
          </a:r>
        </a:p>
      </dgm:t>
    </dgm:pt>
    <dgm:pt modelId="{2EE721AC-0F4C-4682-A322-25F9A27DEE84}" type="parTrans" cxnId="{024E0295-4633-4641-909E-FE8327555DDB}">
      <dgm:prSet/>
      <dgm:spPr/>
      <dgm:t>
        <a:bodyPr/>
        <a:lstStyle/>
        <a:p>
          <a:endParaRPr lang="en-GB"/>
        </a:p>
      </dgm:t>
    </dgm:pt>
    <dgm:pt modelId="{1C4624B6-D876-4B0C-92E4-ECBEF7DBB5B0}" type="sibTrans" cxnId="{024E0295-4633-4641-909E-FE8327555DDB}">
      <dgm:prSet/>
      <dgm:spPr/>
      <dgm:t>
        <a:bodyPr/>
        <a:lstStyle/>
        <a:p>
          <a:endParaRPr lang="en-GB"/>
        </a:p>
      </dgm:t>
    </dgm:pt>
    <dgm:pt modelId="{8A4110B8-F376-4FA3-825C-BC66386515B8}" type="pres">
      <dgm:prSet presAssocID="{C6B8036F-7BFD-4DF3-AD1C-47966D63C9CC}" presName="cycle" presStyleCnt="0">
        <dgm:presLayoutVars>
          <dgm:chMax val="1"/>
          <dgm:dir/>
          <dgm:animLvl val="ctr"/>
          <dgm:resizeHandles val="exact"/>
        </dgm:presLayoutVars>
      </dgm:prSet>
      <dgm:spPr/>
    </dgm:pt>
    <dgm:pt modelId="{D756587E-87B5-4D60-BD2F-368D671B9F14}" type="pres">
      <dgm:prSet presAssocID="{A8A92EDD-BE5F-41BB-A67D-D2883A2C22EC}" presName="centerShape" presStyleLbl="node0" presStyleIdx="0" presStyleCnt="1" custScaleX="106979" custScaleY="114680"/>
      <dgm:spPr/>
    </dgm:pt>
    <dgm:pt modelId="{C7AA2A2E-6A37-43A0-8F23-61FFD6034E6F}" type="pres">
      <dgm:prSet presAssocID="{D239BD5B-6F4D-417A-AEB8-D6212186D49D}" presName="Name9" presStyleLbl="parChTrans1D2" presStyleIdx="0" presStyleCnt="5"/>
      <dgm:spPr/>
    </dgm:pt>
    <dgm:pt modelId="{F955F4AE-E798-464E-AAB9-C3F998A55D4E}" type="pres">
      <dgm:prSet presAssocID="{D239BD5B-6F4D-417A-AEB8-D6212186D49D}" presName="connTx" presStyleLbl="parChTrans1D2" presStyleIdx="0" presStyleCnt="5"/>
      <dgm:spPr/>
    </dgm:pt>
    <dgm:pt modelId="{2EF33888-C471-4671-903F-8481A8B098B0}" type="pres">
      <dgm:prSet presAssocID="{EB6A0DFB-A4FC-4838-A72E-4674F83427D7}" presName="node" presStyleLbl="node1" presStyleIdx="0" presStyleCnt="5">
        <dgm:presLayoutVars>
          <dgm:bulletEnabled val="1"/>
        </dgm:presLayoutVars>
      </dgm:prSet>
      <dgm:spPr/>
    </dgm:pt>
    <dgm:pt modelId="{BBC143C0-7808-4BFE-AD2A-E6E60A2579DD}" type="pres">
      <dgm:prSet presAssocID="{28561F64-AD77-4A8F-9EF8-5181AD01EF85}" presName="Name9" presStyleLbl="parChTrans1D2" presStyleIdx="1" presStyleCnt="5"/>
      <dgm:spPr/>
    </dgm:pt>
    <dgm:pt modelId="{672ACA28-859C-4B71-9A22-17CCDA7C49B7}" type="pres">
      <dgm:prSet presAssocID="{28561F64-AD77-4A8F-9EF8-5181AD01EF85}" presName="connTx" presStyleLbl="parChTrans1D2" presStyleIdx="1" presStyleCnt="5"/>
      <dgm:spPr/>
    </dgm:pt>
    <dgm:pt modelId="{2B6EA00E-F608-4BDD-8B48-2C7C6C05FF53}" type="pres">
      <dgm:prSet presAssocID="{A5F25DBE-1370-41DF-B056-19AD687C1090}" presName="node" presStyleLbl="node1" presStyleIdx="1" presStyleCnt="5">
        <dgm:presLayoutVars>
          <dgm:bulletEnabled val="1"/>
        </dgm:presLayoutVars>
      </dgm:prSet>
      <dgm:spPr/>
    </dgm:pt>
    <dgm:pt modelId="{47501F19-238B-4FD3-830F-B251BBCB0E6F}" type="pres">
      <dgm:prSet presAssocID="{BA8D9036-6C02-4F91-B4AB-73BC9774B266}" presName="Name9" presStyleLbl="parChTrans1D2" presStyleIdx="2" presStyleCnt="5"/>
      <dgm:spPr/>
    </dgm:pt>
    <dgm:pt modelId="{F87588D5-6959-466B-9259-3108724A7F48}" type="pres">
      <dgm:prSet presAssocID="{BA8D9036-6C02-4F91-B4AB-73BC9774B266}" presName="connTx" presStyleLbl="parChTrans1D2" presStyleIdx="2" presStyleCnt="5"/>
      <dgm:spPr/>
    </dgm:pt>
    <dgm:pt modelId="{C8105BFF-4F5D-4AF6-8564-3DDDF15A675E}" type="pres">
      <dgm:prSet presAssocID="{B30FE999-1CE0-4C60-A1FF-353337D0F247}" presName="node" presStyleLbl="node1" presStyleIdx="2" presStyleCnt="5">
        <dgm:presLayoutVars>
          <dgm:bulletEnabled val="1"/>
        </dgm:presLayoutVars>
      </dgm:prSet>
      <dgm:spPr/>
    </dgm:pt>
    <dgm:pt modelId="{FADB0CE7-CFF5-4044-B624-A7F72D0DA879}" type="pres">
      <dgm:prSet presAssocID="{2EE721AC-0F4C-4682-A322-25F9A27DEE84}" presName="Name9" presStyleLbl="parChTrans1D2" presStyleIdx="3" presStyleCnt="5"/>
      <dgm:spPr/>
    </dgm:pt>
    <dgm:pt modelId="{3311EEB2-CC9D-4E14-9A2F-2F684AC277E2}" type="pres">
      <dgm:prSet presAssocID="{2EE721AC-0F4C-4682-A322-25F9A27DEE84}" presName="connTx" presStyleLbl="parChTrans1D2" presStyleIdx="3" presStyleCnt="5"/>
      <dgm:spPr/>
    </dgm:pt>
    <dgm:pt modelId="{4A75A1E6-C7CF-4C5C-A512-3BE7E8DADD81}" type="pres">
      <dgm:prSet presAssocID="{3B9B2254-EE9C-458F-AAFA-2E062ED96466}" presName="node" presStyleLbl="node1" presStyleIdx="3" presStyleCnt="5">
        <dgm:presLayoutVars>
          <dgm:bulletEnabled val="1"/>
        </dgm:presLayoutVars>
      </dgm:prSet>
      <dgm:spPr/>
    </dgm:pt>
    <dgm:pt modelId="{8EC4ED3E-DC04-47CB-9872-40083F625930}" type="pres">
      <dgm:prSet presAssocID="{1E1B2C75-17CF-4C00-A9F6-82B7A1F9833E}" presName="Name9" presStyleLbl="parChTrans1D2" presStyleIdx="4" presStyleCnt="5"/>
      <dgm:spPr/>
    </dgm:pt>
    <dgm:pt modelId="{E0F5B046-C9DA-4A8A-9255-D5330E47E417}" type="pres">
      <dgm:prSet presAssocID="{1E1B2C75-17CF-4C00-A9F6-82B7A1F9833E}" presName="connTx" presStyleLbl="parChTrans1D2" presStyleIdx="4" presStyleCnt="5"/>
      <dgm:spPr/>
    </dgm:pt>
    <dgm:pt modelId="{98C83FB3-1BF2-4F6E-9151-D9FCC77E25F8}" type="pres">
      <dgm:prSet presAssocID="{7B03CFE1-3D48-459A-AF56-4B41F08432D6}" presName="node" presStyleLbl="node1" presStyleIdx="4" presStyleCnt="5">
        <dgm:presLayoutVars>
          <dgm:bulletEnabled val="1"/>
        </dgm:presLayoutVars>
      </dgm:prSet>
      <dgm:spPr/>
    </dgm:pt>
  </dgm:ptLst>
  <dgm:cxnLst>
    <dgm:cxn modelId="{F671E805-57D3-466A-945F-6495638EC991}" srcId="{C6B8036F-7BFD-4DF3-AD1C-47966D63C9CC}" destId="{A8A92EDD-BE5F-41BB-A67D-D2883A2C22EC}" srcOrd="0" destOrd="0" parTransId="{76E31AE4-6D3E-4BF8-8142-1B4E683E935D}" sibTransId="{4DC09782-F1E1-43B0-8C8D-D7BC641E58BA}"/>
    <dgm:cxn modelId="{A5508C14-134E-4640-8E3A-6A4EA5F579B8}" type="presOf" srcId="{7B03CFE1-3D48-459A-AF56-4B41F08432D6}" destId="{98C83FB3-1BF2-4F6E-9151-D9FCC77E25F8}" srcOrd="0" destOrd="0" presId="urn:microsoft.com/office/officeart/2005/8/layout/radial1"/>
    <dgm:cxn modelId="{7DA4C732-1734-4D8E-B561-3A9D60365810}" type="presOf" srcId="{2EE721AC-0F4C-4682-A322-25F9A27DEE84}" destId="{FADB0CE7-CFF5-4044-B624-A7F72D0DA879}" srcOrd="0" destOrd="0" presId="urn:microsoft.com/office/officeart/2005/8/layout/radial1"/>
    <dgm:cxn modelId="{52B38B64-78DB-4DCD-88B9-53CDB05FE339}" type="presOf" srcId="{C6B8036F-7BFD-4DF3-AD1C-47966D63C9CC}" destId="{8A4110B8-F376-4FA3-825C-BC66386515B8}" srcOrd="0" destOrd="0" presId="urn:microsoft.com/office/officeart/2005/8/layout/radial1"/>
    <dgm:cxn modelId="{CDADF364-F893-48E4-97DD-DA72A5D28634}" srcId="{A8A92EDD-BE5F-41BB-A67D-D2883A2C22EC}" destId="{7B03CFE1-3D48-459A-AF56-4B41F08432D6}" srcOrd="4" destOrd="0" parTransId="{1E1B2C75-17CF-4C00-A9F6-82B7A1F9833E}" sibTransId="{3B39893F-FF4C-44AF-9888-D44F0F468FE8}"/>
    <dgm:cxn modelId="{28353E48-509B-40A8-98E1-CF76EC7BBAD6}" type="presOf" srcId="{EB6A0DFB-A4FC-4838-A72E-4674F83427D7}" destId="{2EF33888-C471-4671-903F-8481A8B098B0}" srcOrd="0" destOrd="0" presId="urn:microsoft.com/office/officeart/2005/8/layout/radial1"/>
    <dgm:cxn modelId="{A6091B6C-C8AD-4C27-ADD6-A17DD6DDDBF5}" type="presOf" srcId="{2EE721AC-0F4C-4682-A322-25F9A27DEE84}" destId="{3311EEB2-CC9D-4E14-9A2F-2F684AC277E2}" srcOrd="1" destOrd="0" presId="urn:microsoft.com/office/officeart/2005/8/layout/radial1"/>
    <dgm:cxn modelId="{2318C875-AAE9-44B4-9A62-ECC12EA5BB99}" type="presOf" srcId="{28561F64-AD77-4A8F-9EF8-5181AD01EF85}" destId="{BBC143C0-7808-4BFE-AD2A-E6E60A2579DD}" srcOrd="0" destOrd="0" presId="urn:microsoft.com/office/officeart/2005/8/layout/radial1"/>
    <dgm:cxn modelId="{5C2DFD58-6831-4D71-9324-5CBD6FC61E99}" type="presOf" srcId="{28561F64-AD77-4A8F-9EF8-5181AD01EF85}" destId="{672ACA28-859C-4B71-9A22-17CCDA7C49B7}" srcOrd="1" destOrd="0" presId="urn:microsoft.com/office/officeart/2005/8/layout/radial1"/>
    <dgm:cxn modelId="{F3E8E77D-06F7-4717-B4B6-6E1C94323A1A}" srcId="{A8A92EDD-BE5F-41BB-A67D-D2883A2C22EC}" destId="{EB6A0DFB-A4FC-4838-A72E-4674F83427D7}" srcOrd="0" destOrd="0" parTransId="{D239BD5B-6F4D-417A-AEB8-D6212186D49D}" sibTransId="{72004039-D808-4614-B178-B911718CE4D9}"/>
    <dgm:cxn modelId="{73E81186-9AA6-4DD5-93EB-146AD0536D85}" type="presOf" srcId="{3B9B2254-EE9C-458F-AAFA-2E062ED96466}" destId="{4A75A1E6-C7CF-4C5C-A512-3BE7E8DADD81}" srcOrd="0" destOrd="0" presId="urn:microsoft.com/office/officeart/2005/8/layout/radial1"/>
    <dgm:cxn modelId="{024E0295-4633-4641-909E-FE8327555DDB}" srcId="{A8A92EDD-BE5F-41BB-A67D-D2883A2C22EC}" destId="{3B9B2254-EE9C-458F-AAFA-2E062ED96466}" srcOrd="3" destOrd="0" parTransId="{2EE721AC-0F4C-4682-A322-25F9A27DEE84}" sibTransId="{1C4624B6-D876-4B0C-92E4-ECBEF7DBB5B0}"/>
    <dgm:cxn modelId="{95C1C297-7F62-43BC-B95D-2B8B378BDFC1}" type="presOf" srcId="{A5F25DBE-1370-41DF-B056-19AD687C1090}" destId="{2B6EA00E-F608-4BDD-8B48-2C7C6C05FF53}" srcOrd="0" destOrd="0" presId="urn:microsoft.com/office/officeart/2005/8/layout/radial1"/>
    <dgm:cxn modelId="{4362BA9D-A23F-455E-A129-AAFDFF3CA818}" type="presOf" srcId="{D239BD5B-6F4D-417A-AEB8-D6212186D49D}" destId="{C7AA2A2E-6A37-43A0-8F23-61FFD6034E6F}" srcOrd="0" destOrd="0" presId="urn:microsoft.com/office/officeart/2005/8/layout/radial1"/>
    <dgm:cxn modelId="{60AB00C7-C15D-4771-924A-5C3DA5BA1249}" type="presOf" srcId="{1E1B2C75-17CF-4C00-A9F6-82B7A1F9833E}" destId="{E0F5B046-C9DA-4A8A-9255-D5330E47E417}" srcOrd="1" destOrd="0" presId="urn:microsoft.com/office/officeart/2005/8/layout/radial1"/>
    <dgm:cxn modelId="{7DFFEECB-DC46-40ED-AE4B-04970DAF5758}" type="presOf" srcId="{B30FE999-1CE0-4C60-A1FF-353337D0F247}" destId="{C8105BFF-4F5D-4AF6-8564-3DDDF15A675E}" srcOrd="0" destOrd="0" presId="urn:microsoft.com/office/officeart/2005/8/layout/radial1"/>
    <dgm:cxn modelId="{419507CC-3BCF-47CD-807A-DEAC9B06EB61}" type="presOf" srcId="{BA8D9036-6C02-4F91-B4AB-73BC9774B266}" destId="{47501F19-238B-4FD3-830F-B251BBCB0E6F}" srcOrd="0" destOrd="0" presId="urn:microsoft.com/office/officeart/2005/8/layout/radial1"/>
    <dgm:cxn modelId="{4F4DDFD8-439B-4F45-B361-2935F06D4818}" type="presOf" srcId="{D239BD5B-6F4D-417A-AEB8-D6212186D49D}" destId="{F955F4AE-E798-464E-AAB9-C3F998A55D4E}" srcOrd="1" destOrd="0" presId="urn:microsoft.com/office/officeart/2005/8/layout/radial1"/>
    <dgm:cxn modelId="{754799DD-35E8-44C7-A5CE-47DBFA12E2A1}" type="presOf" srcId="{A8A92EDD-BE5F-41BB-A67D-D2883A2C22EC}" destId="{D756587E-87B5-4D60-BD2F-368D671B9F14}" srcOrd="0" destOrd="0" presId="urn:microsoft.com/office/officeart/2005/8/layout/radial1"/>
    <dgm:cxn modelId="{E0BED1E2-AB58-4A54-8FF7-7AA73519433C}" srcId="{A8A92EDD-BE5F-41BB-A67D-D2883A2C22EC}" destId="{B30FE999-1CE0-4C60-A1FF-353337D0F247}" srcOrd="2" destOrd="0" parTransId="{BA8D9036-6C02-4F91-B4AB-73BC9774B266}" sibTransId="{7BC671EB-F3BE-4AD8-B157-9B36684FAAA3}"/>
    <dgm:cxn modelId="{F586D7E6-B3C5-4755-A640-AD699693B6E1}" srcId="{A8A92EDD-BE5F-41BB-A67D-D2883A2C22EC}" destId="{A5F25DBE-1370-41DF-B056-19AD687C1090}" srcOrd="1" destOrd="0" parTransId="{28561F64-AD77-4A8F-9EF8-5181AD01EF85}" sibTransId="{58571AC8-406D-4CD1-A307-F05A9509EC11}"/>
    <dgm:cxn modelId="{6ACF5CF5-8AC6-4163-8B93-405C209D82BD}" type="presOf" srcId="{1E1B2C75-17CF-4C00-A9F6-82B7A1F9833E}" destId="{8EC4ED3E-DC04-47CB-9872-40083F625930}" srcOrd="0" destOrd="0" presId="urn:microsoft.com/office/officeart/2005/8/layout/radial1"/>
    <dgm:cxn modelId="{FF9CC0F7-DA8B-4F91-9D7C-77C325E9AF4E}" type="presOf" srcId="{BA8D9036-6C02-4F91-B4AB-73BC9774B266}" destId="{F87588D5-6959-466B-9259-3108724A7F48}" srcOrd="1" destOrd="0" presId="urn:microsoft.com/office/officeart/2005/8/layout/radial1"/>
    <dgm:cxn modelId="{BEE9300D-E57A-4146-9C76-DA66BDF9EC4C}" type="presParOf" srcId="{8A4110B8-F376-4FA3-825C-BC66386515B8}" destId="{D756587E-87B5-4D60-BD2F-368D671B9F14}" srcOrd="0" destOrd="0" presId="urn:microsoft.com/office/officeart/2005/8/layout/radial1"/>
    <dgm:cxn modelId="{02482D06-D4FA-4F2B-A56A-E23E560785DE}" type="presParOf" srcId="{8A4110B8-F376-4FA3-825C-BC66386515B8}" destId="{C7AA2A2E-6A37-43A0-8F23-61FFD6034E6F}" srcOrd="1" destOrd="0" presId="urn:microsoft.com/office/officeart/2005/8/layout/radial1"/>
    <dgm:cxn modelId="{586E93D9-B4D9-443E-B709-7B92419126AE}" type="presParOf" srcId="{C7AA2A2E-6A37-43A0-8F23-61FFD6034E6F}" destId="{F955F4AE-E798-464E-AAB9-C3F998A55D4E}" srcOrd="0" destOrd="0" presId="urn:microsoft.com/office/officeart/2005/8/layout/radial1"/>
    <dgm:cxn modelId="{9ECF0B99-F45D-4410-87E3-47C11B82BFA2}" type="presParOf" srcId="{8A4110B8-F376-4FA3-825C-BC66386515B8}" destId="{2EF33888-C471-4671-903F-8481A8B098B0}" srcOrd="2" destOrd="0" presId="urn:microsoft.com/office/officeart/2005/8/layout/radial1"/>
    <dgm:cxn modelId="{DD29BDEB-916D-434C-B18E-D2D90D349241}" type="presParOf" srcId="{8A4110B8-F376-4FA3-825C-BC66386515B8}" destId="{BBC143C0-7808-4BFE-AD2A-E6E60A2579DD}" srcOrd="3" destOrd="0" presId="urn:microsoft.com/office/officeart/2005/8/layout/radial1"/>
    <dgm:cxn modelId="{169B8FC0-5F53-4BEE-B6B2-C22AAEEA5B41}" type="presParOf" srcId="{BBC143C0-7808-4BFE-AD2A-E6E60A2579DD}" destId="{672ACA28-859C-4B71-9A22-17CCDA7C49B7}" srcOrd="0" destOrd="0" presId="urn:microsoft.com/office/officeart/2005/8/layout/radial1"/>
    <dgm:cxn modelId="{6EF2F74D-91AD-4801-82C3-A13D82777ECD}" type="presParOf" srcId="{8A4110B8-F376-4FA3-825C-BC66386515B8}" destId="{2B6EA00E-F608-4BDD-8B48-2C7C6C05FF53}" srcOrd="4" destOrd="0" presId="urn:microsoft.com/office/officeart/2005/8/layout/radial1"/>
    <dgm:cxn modelId="{74C1761A-AD9E-42F6-9A92-225936EDA3F3}" type="presParOf" srcId="{8A4110B8-F376-4FA3-825C-BC66386515B8}" destId="{47501F19-238B-4FD3-830F-B251BBCB0E6F}" srcOrd="5" destOrd="0" presId="urn:microsoft.com/office/officeart/2005/8/layout/radial1"/>
    <dgm:cxn modelId="{BA73C0F7-FE36-40E5-92AB-D75117A5B45B}" type="presParOf" srcId="{47501F19-238B-4FD3-830F-B251BBCB0E6F}" destId="{F87588D5-6959-466B-9259-3108724A7F48}" srcOrd="0" destOrd="0" presId="urn:microsoft.com/office/officeart/2005/8/layout/radial1"/>
    <dgm:cxn modelId="{EFA82C21-C12B-4B95-8710-3CA39A9FF34C}" type="presParOf" srcId="{8A4110B8-F376-4FA3-825C-BC66386515B8}" destId="{C8105BFF-4F5D-4AF6-8564-3DDDF15A675E}" srcOrd="6" destOrd="0" presId="urn:microsoft.com/office/officeart/2005/8/layout/radial1"/>
    <dgm:cxn modelId="{229D5FA6-371D-425D-9224-3BCDA629593B}" type="presParOf" srcId="{8A4110B8-F376-4FA3-825C-BC66386515B8}" destId="{FADB0CE7-CFF5-4044-B624-A7F72D0DA879}" srcOrd="7" destOrd="0" presId="urn:microsoft.com/office/officeart/2005/8/layout/radial1"/>
    <dgm:cxn modelId="{401FB87C-F0B8-43D1-8947-775F6FA70785}" type="presParOf" srcId="{FADB0CE7-CFF5-4044-B624-A7F72D0DA879}" destId="{3311EEB2-CC9D-4E14-9A2F-2F684AC277E2}" srcOrd="0" destOrd="0" presId="urn:microsoft.com/office/officeart/2005/8/layout/radial1"/>
    <dgm:cxn modelId="{6CF65516-3D1E-49A1-AF6B-3CFE32037275}" type="presParOf" srcId="{8A4110B8-F376-4FA3-825C-BC66386515B8}" destId="{4A75A1E6-C7CF-4C5C-A512-3BE7E8DADD81}" srcOrd="8" destOrd="0" presId="urn:microsoft.com/office/officeart/2005/8/layout/radial1"/>
    <dgm:cxn modelId="{F6D407E5-5B7F-4C3C-BA31-32FA53D045A3}" type="presParOf" srcId="{8A4110B8-F376-4FA3-825C-BC66386515B8}" destId="{8EC4ED3E-DC04-47CB-9872-40083F625930}" srcOrd="9" destOrd="0" presId="urn:microsoft.com/office/officeart/2005/8/layout/radial1"/>
    <dgm:cxn modelId="{10DB00DA-EE2A-4194-AF74-96D72567426F}" type="presParOf" srcId="{8EC4ED3E-DC04-47CB-9872-40083F625930}" destId="{E0F5B046-C9DA-4A8A-9255-D5330E47E417}" srcOrd="0" destOrd="0" presId="urn:microsoft.com/office/officeart/2005/8/layout/radial1"/>
    <dgm:cxn modelId="{7734BAF3-CF08-48AC-A6D5-5567ABC9AAEC}" type="presParOf" srcId="{8A4110B8-F376-4FA3-825C-BC66386515B8}" destId="{98C83FB3-1BF2-4F6E-9151-D9FCC77E25F8}" srcOrd="10"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3D892-BE0E-47B8-B709-C0ED8613776F}">
      <dsp:nvSpPr>
        <dsp:cNvPr id="0" name=""/>
        <dsp:cNvSpPr/>
      </dsp:nvSpPr>
      <dsp:spPr>
        <a:xfrm>
          <a:off x="33729" y="2906"/>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Contact with interest in volunteering </a:t>
          </a:r>
        </a:p>
      </dsp:txBody>
      <dsp:txXfrm>
        <a:off x="60334" y="29511"/>
        <a:ext cx="1460744" cy="855162"/>
      </dsp:txXfrm>
    </dsp:sp>
    <dsp:sp modelId="{534B841E-C5C1-4E4A-847B-6EEBCA60AA1B}">
      <dsp:nvSpPr>
        <dsp:cNvPr id="0" name=""/>
        <dsp:cNvSpPr/>
      </dsp:nvSpPr>
      <dsp:spPr>
        <a:xfrm>
          <a:off x="1680912" y="269362"/>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680912" y="344454"/>
        <a:ext cx="224671" cy="225276"/>
      </dsp:txXfrm>
    </dsp:sp>
    <dsp:sp modelId="{F844AB5C-E1E5-4478-AF8A-BCD6319189EF}">
      <dsp:nvSpPr>
        <dsp:cNvPr id="0" name=""/>
        <dsp:cNvSpPr/>
      </dsp:nvSpPr>
      <dsp:spPr>
        <a:xfrm>
          <a:off x="2153266" y="2906"/>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Application form sent</a:t>
          </a:r>
        </a:p>
      </dsp:txBody>
      <dsp:txXfrm>
        <a:off x="2179871" y="29511"/>
        <a:ext cx="1460744" cy="855162"/>
      </dsp:txXfrm>
    </dsp:sp>
    <dsp:sp modelId="{5CD94E12-6F77-4776-9810-C60BD23D51FF}">
      <dsp:nvSpPr>
        <dsp:cNvPr id="0" name=""/>
        <dsp:cNvSpPr/>
      </dsp:nvSpPr>
      <dsp:spPr>
        <a:xfrm>
          <a:off x="3800448" y="269362"/>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800448" y="344454"/>
        <a:ext cx="224671" cy="225276"/>
      </dsp:txXfrm>
    </dsp:sp>
    <dsp:sp modelId="{869B6F2B-FD84-4881-92CE-5E3103D07319}">
      <dsp:nvSpPr>
        <dsp:cNvPr id="0" name=""/>
        <dsp:cNvSpPr/>
      </dsp:nvSpPr>
      <dsp:spPr>
        <a:xfrm>
          <a:off x="4272802" y="2906"/>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Optional phone call</a:t>
          </a:r>
        </a:p>
      </dsp:txBody>
      <dsp:txXfrm>
        <a:off x="4299407" y="29511"/>
        <a:ext cx="1460744" cy="855162"/>
      </dsp:txXfrm>
    </dsp:sp>
    <dsp:sp modelId="{280021D7-FFF6-4AC1-B022-7D52FD8849FF}">
      <dsp:nvSpPr>
        <dsp:cNvPr id="0" name=""/>
        <dsp:cNvSpPr/>
      </dsp:nvSpPr>
      <dsp:spPr>
        <a:xfrm>
          <a:off x="5919985" y="269362"/>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919985" y="344454"/>
        <a:ext cx="224671" cy="225276"/>
      </dsp:txXfrm>
    </dsp:sp>
    <dsp:sp modelId="{F8A4B414-3934-4452-9C85-B726EB555768}">
      <dsp:nvSpPr>
        <dsp:cNvPr id="0" name=""/>
        <dsp:cNvSpPr/>
      </dsp:nvSpPr>
      <dsp:spPr>
        <a:xfrm>
          <a:off x="6392338" y="2906"/>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References - start DBS</a:t>
          </a:r>
        </a:p>
      </dsp:txBody>
      <dsp:txXfrm>
        <a:off x="6418943" y="29511"/>
        <a:ext cx="1460744" cy="855162"/>
      </dsp:txXfrm>
    </dsp:sp>
    <dsp:sp modelId="{03EE106C-0732-4A04-8A0A-C9CF499F7D02}">
      <dsp:nvSpPr>
        <dsp:cNvPr id="0" name=""/>
        <dsp:cNvSpPr/>
      </dsp:nvSpPr>
      <dsp:spPr>
        <a:xfrm rot="5400000">
          <a:off x="6988836" y="1017255"/>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7036678" y="1044506"/>
        <a:ext cx="225276" cy="224671"/>
      </dsp:txXfrm>
    </dsp:sp>
    <dsp:sp modelId="{6A6015E5-82B6-4717-9C3B-BDA34A9DE336}">
      <dsp:nvSpPr>
        <dsp:cNvPr id="0" name=""/>
        <dsp:cNvSpPr/>
      </dsp:nvSpPr>
      <dsp:spPr>
        <a:xfrm>
          <a:off x="6392338" y="1516860"/>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Zoom meeting to confirm ID</a:t>
          </a:r>
        </a:p>
      </dsp:txBody>
      <dsp:txXfrm>
        <a:off x="6418943" y="1543465"/>
        <a:ext cx="1460744" cy="855162"/>
      </dsp:txXfrm>
    </dsp:sp>
    <dsp:sp modelId="{B6D720C6-D2B9-4C34-B1E0-A0CA4FF54F9B}">
      <dsp:nvSpPr>
        <dsp:cNvPr id="0" name=""/>
        <dsp:cNvSpPr/>
      </dsp:nvSpPr>
      <dsp:spPr>
        <a:xfrm rot="10800000">
          <a:off x="5938152" y="1783316"/>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rot="10800000">
        <a:off x="6034439" y="1858408"/>
        <a:ext cx="224671" cy="225276"/>
      </dsp:txXfrm>
    </dsp:sp>
    <dsp:sp modelId="{E18883E5-0C91-49FD-883C-1ECD95FA3C44}">
      <dsp:nvSpPr>
        <dsp:cNvPr id="0" name=""/>
        <dsp:cNvSpPr/>
      </dsp:nvSpPr>
      <dsp:spPr>
        <a:xfrm>
          <a:off x="4272802" y="1516860"/>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Send volunteer docs-see list below and attached</a:t>
          </a:r>
        </a:p>
      </dsp:txBody>
      <dsp:txXfrm>
        <a:off x="4299407" y="1543465"/>
        <a:ext cx="1460744" cy="855162"/>
      </dsp:txXfrm>
    </dsp:sp>
    <dsp:sp modelId="{B2AAAC83-1FD2-4DCD-B3D1-6280B395DBF4}">
      <dsp:nvSpPr>
        <dsp:cNvPr id="0" name=""/>
        <dsp:cNvSpPr/>
      </dsp:nvSpPr>
      <dsp:spPr>
        <a:xfrm rot="10800000">
          <a:off x="3818616" y="1783316"/>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3914903" y="1858408"/>
        <a:ext cx="224671" cy="225276"/>
      </dsp:txXfrm>
    </dsp:sp>
    <dsp:sp modelId="{8273600C-3EF7-43F6-8BCE-63AC5F83D04A}">
      <dsp:nvSpPr>
        <dsp:cNvPr id="0" name=""/>
        <dsp:cNvSpPr/>
      </dsp:nvSpPr>
      <dsp:spPr>
        <a:xfrm>
          <a:off x="2153266" y="1516860"/>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Induction meeting-zoom</a:t>
          </a:r>
        </a:p>
      </dsp:txBody>
      <dsp:txXfrm>
        <a:off x="2179871" y="1543465"/>
        <a:ext cx="1460744" cy="855162"/>
      </dsp:txXfrm>
    </dsp:sp>
    <dsp:sp modelId="{15EDC708-998D-4381-8F50-68E8FBE299A3}">
      <dsp:nvSpPr>
        <dsp:cNvPr id="0" name=""/>
        <dsp:cNvSpPr/>
      </dsp:nvSpPr>
      <dsp:spPr>
        <a:xfrm rot="10800000">
          <a:off x="1699079" y="1783316"/>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1795366" y="1858408"/>
        <a:ext cx="224671" cy="225276"/>
      </dsp:txXfrm>
    </dsp:sp>
    <dsp:sp modelId="{E45ED3AD-976A-4813-B360-58410B46FCF4}">
      <dsp:nvSpPr>
        <dsp:cNvPr id="0" name=""/>
        <dsp:cNvSpPr/>
      </dsp:nvSpPr>
      <dsp:spPr>
        <a:xfrm>
          <a:off x="33729" y="1516860"/>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Send welcome pack</a:t>
          </a:r>
        </a:p>
      </dsp:txBody>
      <dsp:txXfrm>
        <a:off x="60334" y="1543465"/>
        <a:ext cx="1460744" cy="855162"/>
      </dsp:txXfrm>
    </dsp:sp>
    <dsp:sp modelId="{143424DF-3239-45A6-ADF5-59DC02691762}">
      <dsp:nvSpPr>
        <dsp:cNvPr id="0" name=""/>
        <dsp:cNvSpPr/>
      </dsp:nvSpPr>
      <dsp:spPr>
        <a:xfrm rot="5195849">
          <a:off x="674410" y="2531210"/>
          <a:ext cx="321525"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719672" y="2558263"/>
        <a:ext cx="225276" cy="225068"/>
      </dsp:txXfrm>
    </dsp:sp>
    <dsp:sp modelId="{A521045B-C648-4C77-8B52-67E0FE3D108F}">
      <dsp:nvSpPr>
        <dsp:cNvPr id="0" name=""/>
        <dsp:cNvSpPr/>
      </dsp:nvSpPr>
      <dsp:spPr>
        <a:xfrm>
          <a:off x="33729" y="3030815"/>
          <a:ext cx="1693978"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Safeguard training zoom</a:t>
          </a:r>
        </a:p>
      </dsp:txBody>
      <dsp:txXfrm>
        <a:off x="60334" y="3057420"/>
        <a:ext cx="1640768" cy="855162"/>
      </dsp:txXfrm>
    </dsp:sp>
    <dsp:sp modelId="{4AD5F914-17C7-4C8E-AE65-7361D5674FF8}">
      <dsp:nvSpPr>
        <dsp:cNvPr id="0" name=""/>
        <dsp:cNvSpPr/>
      </dsp:nvSpPr>
      <dsp:spPr>
        <a:xfrm>
          <a:off x="1860936" y="3297271"/>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860936" y="3372363"/>
        <a:ext cx="224671" cy="225276"/>
      </dsp:txXfrm>
    </dsp:sp>
    <dsp:sp modelId="{E6ED6414-0E33-4DA7-A64B-151737EC8410}">
      <dsp:nvSpPr>
        <dsp:cNvPr id="0" name=""/>
        <dsp:cNvSpPr/>
      </dsp:nvSpPr>
      <dsp:spPr>
        <a:xfrm>
          <a:off x="2333290" y="3030815"/>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Dementia Communication Training</a:t>
          </a:r>
        </a:p>
      </dsp:txBody>
      <dsp:txXfrm>
        <a:off x="2359895" y="3057420"/>
        <a:ext cx="1460744" cy="855162"/>
      </dsp:txXfrm>
    </dsp:sp>
    <dsp:sp modelId="{8D017A37-84E7-45A7-ADB1-F7925295C48E}">
      <dsp:nvSpPr>
        <dsp:cNvPr id="0" name=""/>
        <dsp:cNvSpPr/>
      </dsp:nvSpPr>
      <dsp:spPr>
        <a:xfrm>
          <a:off x="3980472" y="3297271"/>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980472" y="3372363"/>
        <a:ext cx="224671" cy="225276"/>
      </dsp:txXfrm>
    </dsp:sp>
    <dsp:sp modelId="{E97D79D4-6EE5-4D09-8A72-00EB7AF115E3}">
      <dsp:nvSpPr>
        <dsp:cNvPr id="0" name=""/>
        <dsp:cNvSpPr/>
      </dsp:nvSpPr>
      <dsp:spPr>
        <a:xfrm>
          <a:off x="4452826" y="3030815"/>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meet with care home</a:t>
          </a:r>
        </a:p>
      </dsp:txBody>
      <dsp:txXfrm>
        <a:off x="4479431" y="3057420"/>
        <a:ext cx="1460744" cy="855162"/>
      </dsp:txXfrm>
    </dsp:sp>
    <dsp:sp modelId="{EB992DD6-0CE7-4EE0-BD8C-CB452E83C03C}">
      <dsp:nvSpPr>
        <dsp:cNvPr id="0" name=""/>
        <dsp:cNvSpPr/>
      </dsp:nvSpPr>
      <dsp:spPr>
        <a:xfrm rot="5400000">
          <a:off x="5048313" y="4047015"/>
          <a:ext cx="322980"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5097165" y="4073255"/>
        <a:ext cx="225276" cy="226086"/>
      </dsp:txXfrm>
    </dsp:sp>
    <dsp:sp modelId="{15C0915D-8BFD-4C93-A9A5-87AB2F136993}">
      <dsp:nvSpPr>
        <dsp:cNvPr id="0" name=""/>
        <dsp:cNvSpPr/>
      </dsp:nvSpPr>
      <dsp:spPr>
        <a:xfrm>
          <a:off x="4452826" y="4548584"/>
          <a:ext cx="1513954" cy="908372"/>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arrange start date</a:t>
          </a:r>
        </a:p>
      </dsp:txBody>
      <dsp:txXfrm>
        <a:off x="4479431" y="4575189"/>
        <a:ext cx="1460744" cy="855162"/>
      </dsp:txXfrm>
    </dsp:sp>
    <dsp:sp modelId="{CF28684D-7231-42EF-8645-2F44FFB862F0}">
      <dsp:nvSpPr>
        <dsp:cNvPr id="0" name=""/>
        <dsp:cNvSpPr/>
      </dsp:nvSpPr>
      <dsp:spPr>
        <a:xfrm rot="10800000">
          <a:off x="3998640" y="4815041"/>
          <a:ext cx="320958" cy="375460"/>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4094927" y="4890133"/>
        <a:ext cx="224671" cy="225276"/>
      </dsp:txXfrm>
    </dsp:sp>
    <dsp:sp modelId="{7B7C8C44-C954-44AE-BC83-24F81544D8EA}">
      <dsp:nvSpPr>
        <dsp:cNvPr id="0" name=""/>
        <dsp:cNvSpPr/>
      </dsp:nvSpPr>
      <dsp:spPr>
        <a:xfrm>
          <a:off x="2241226" y="4544769"/>
          <a:ext cx="1606018" cy="916003"/>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Ongoing contact via email and feedback session and Hour log forms</a:t>
          </a:r>
        </a:p>
      </dsp:txBody>
      <dsp:txXfrm>
        <a:off x="2268055" y="4571598"/>
        <a:ext cx="1552360" cy="862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6587E-87B5-4D60-BD2F-368D671B9F14}">
      <dsp:nvSpPr>
        <dsp:cNvPr id="0" name=""/>
        <dsp:cNvSpPr/>
      </dsp:nvSpPr>
      <dsp:spPr>
        <a:xfrm>
          <a:off x="4602145" y="1936533"/>
          <a:ext cx="1683440" cy="180462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latin typeface="FS Me" pitchFamily="50" charset="0"/>
            </a:rPr>
            <a:t>Policy and Procedure</a:t>
          </a:r>
        </a:p>
      </dsp:txBody>
      <dsp:txXfrm>
        <a:off x="4848679" y="2200814"/>
        <a:ext cx="1190372" cy="1276062"/>
      </dsp:txXfrm>
    </dsp:sp>
    <dsp:sp modelId="{C7AA2A2E-6A37-43A0-8F23-61FFD6034E6F}">
      <dsp:nvSpPr>
        <dsp:cNvPr id="0" name=""/>
        <dsp:cNvSpPr/>
      </dsp:nvSpPr>
      <dsp:spPr>
        <a:xfrm rot="16200000">
          <a:off x="5264042" y="1743702"/>
          <a:ext cx="359646" cy="26015"/>
        </a:xfrm>
        <a:custGeom>
          <a:avLst/>
          <a:gdLst/>
          <a:ahLst/>
          <a:cxnLst/>
          <a:rect l="0" t="0" r="0" b="0"/>
          <a:pathLst>
            <a:path>
              <a:moveTo>
                <a:pt x="0" y="13007"/>
              </a:moveTo>
              <a:lnTo>
                <a:pt x="359646" y="130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434874" y="1747719"/>
        <a:ext cx="17982" cy="17982"/>
      </dsp:txXfrm>
    </dsp:sp>
    <dsp:sp modelId="{2EF33888-C471-4671-903F-8481A8B098B0}">
      <dsp:nvSpPr>
        <dsp:cNvPr id="0" name=""/>
        <dsp:cNvSpPr/>
      </dsp:nvSpPr>
      <dsp:spPr>
        <a:xfrm>
          <a:off x="4657056" y="3269"/>
          <a:ext cx="1573617" cy="1573617"/>
        </a:xfrm>
        <a:prstGeom prst="ellipse">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Volunteer hours</a:t>
          </a:r>
        </a:p>
      </dsp:txBody>
      <dsp:txXfrm>
        <a:off x="4887507" y="233720"/>
        <a:ext cx="1112715" cy="1112715"/>
      </dsp:txXfrm>
    </dsp:sp>
    <dsp:sp modelId="{BBC143C0-7808-4BFE-AD2A-E6E60A2579DD}">
      <dsp:nvSpPr>
        <dsp:cNvPr id="0" name=""/>
        <dsp:cNvSpPr/>
      </dsp:nvSpPr>
      <dsp:spPr>
        <a:xfrm rot="20520000">
          <a:off x="6239241" y="2499988"/>
          <a:ext cx="414973" cy="26015"/>
        </a:xfrm>
        <a:custGeom>
          <a:avLst/>
          <a:gdLst/>
          <a:ahLst/>
          <a:cxnLst/>
          <a:rect l="0" t="0" r="0" b="0"/>
          <a:pathLst>
            <a:path>
              <a:moveTo>
                <a:pt x="0" y="13007"/>
              </a:moveTo>
              <a:lnTo>
                <a:pt x="414973" y="130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436353" y="2502621"/>
        <a:ext cx="20748" cy="20748"/>
      </dsp:txXfrm>
    </dsp:sp>
    <dsp:sp modelId="{2B6EA00E-F608-4BDD-8B48-2C7C6C05FF53}">
      <dsp:nvSpPr>
        <dsp:cNvPr id="0" name=""/>
        <dsp:cNvSpPr/>
      </dsp:nvSpPr>
      <dsp:spPr>
        <a:xfrm>
          <a:off x="6605550" y="1418933"/>
          <a:ext cx="1573617" cy="1573617"/>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FS Me" pitchFamily="50" charset="0"/>
            </a:rPr>
            <a:t>Expenses</a:t>
          </a:r>
        </a:p>
      </dsp:txBody>
      <dsp:txXfrm>
        <a:off x="6836001" y="1649384"/>
        <a:ext cx="1112715" cy="1112715"/>
      </dsp:txXfrm>
    </dsp:sp>
    <dsp:sp modelId="{47501F19-238B-4FD3-830F-B251BBCB0E6F}">
      <dsp:nvSpPr>
        <dsp:cNvPr id="0" name=""/>
        <dsp:cNvSpPr/>
      </dsp:nvSpPr>
      <dsp:spPr>
        <a:xfrm rot="3240000">
          <a:off x="5882332" y="3692248"/>
          <a:ext cx="382033" cy="26015"/>
        </a:xfrm>
        <a:custGeom>
          <a:avLst/>
          <a:gdLst/>
          <a:ahLst/>
          <a:cxnLst/>
          <a:rect l="0" t="0" r="0" b="0"/>
          <a:pathLst>
            <a:path>
              <a:moveTo>
                <a:pt x="0" y="13007"/>
              </a:moveTo>
              <a:lnTo>
                <a:pt x="382033" y="130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063798" y="3695705"/>
        <a:ext cx="19101" cy="19101"/>
      </dsp:txXfrm>
    </dsp:sp>
    <dsp:sp modelId="{C8105BFF-4F5D-4AF6-8564-3DDDF15A675E}">
      <dsp:nvSpPr>
        <dsp:cNvPr id="0" name=""/>
        <dsp:cNvSpPr/>
      </dsp:nvSpPr>
      <dsp:spPr>
        <a:xfrm>
          <a:off x="5861292" y="3709524"/>
          <a:ext cx="1573617" cy="1573617"/>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FS Me" pitchFamily="50" charset="0"/>
            </a:rPr>
            <a:t>Code of Conduct</a:t>
          </a:r>
        </a:p>
      </dsp:txBody>
      <dsp:txXfrm>
        <a:off x="6091743" y="3939975"/>
        <a:ext cx="1112715" cy="1112715"/>
      </dsp:txXfrm>
    </dsp:sp>
    <dsp:sp modelId="{FADB0CE7-CFF5-4044-B624-A7F72D0DA879}">
      <dsp:nvSpPr>
        <dsp:cNvPr id="0" name=""/>
        <dsp:cNvSpPr/>
      </dsp:nvSpPr>
      <dsp:spPr>
        <a:xfrm rot="7560000">
          <a:off x="4623364" y="3692248"/>
          <a:ext cx="382033" cy="26015"/>
        </a:xfrm>
        <a:custGeom>
          <a:avLst/>
          <a:gdLst/>
          <a:ahLst/>
          <a:cxnLst/>
          <a:rect l="0" t="0" r="0" b="0"/>
          <a:pathLst>
            <a:path>
              <a:moveTo>
                <a:pt x="0" y="13007"/>
              </a:moveTo>
              <a:lnTo>
                <a:pt x="382033" y="130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4804830" y="3695705"/>
        <a:ext cx="19101" cy="19101"/>
      </dsp:txXfrm>
    </dsp:sp>
    <dsp:sp modelId="{4A75A1E6-C7CF-4C5C-A512-3BE7E8DADD81}">
      <dsp:nvSpPr>
        <dsp:cNvPr id="0" name=""/>
        <dsp:cNvSpPr/>
      </dsp:nvSpPr>
      <dsp:spPr>
        <a:xfrm>
          <a:off x="3452821" y="3709524"/>
          <a:ext cx="1573617" cy="1573617"/>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FS Me" pitchFamily="50" charset="0"/>
            </a:rPr>
            <a:t>Confidentiality</a:t>
          </a:r>
        </a:p>
      </dsp:txBody>
      <dsp:txXfrm>
        <a:off x="3683272" y="3939975"/>
        <a:ext cx="1112715" cy="1112715"/>
      </dsp:txXfrm>
    </dsp:sp>
    <dsp:sp modelId="{8EC4ED3E-DC04-47CB-9872-40083F625930}">
      <dsp:nvSpPr>
        <dsp:cNvPr id="0" name=""/>
        <dsp:cNvSpPr/>
      </dsp:nvSpPr>
      <dsp:spPr>
        <a:xfrm rot="11880000">
          <a:off x="4233516" y="2499988"/>
          <a:ext cx="414973" cy="26015"/>
        </a:xfrm>
        <a:custGeom>
          <a:avLst/>
          <a:gdLst/>
          <a:ahLst/>
          <a:cxnLst/>
          <a:rect l="0" t="0" r="0" b="0"/>
          <a:pathLst>
            <a:path>
              <a:moveTo>
                <a:pt x="0" y="13007"/>
              </a:moveTo>
              <a:lnTo>
                <a:pt x="414973" y="130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4430628" y="2502621"/>
        <a:ext cx="20748" cy="20748"/>
      </dsp:txXfrm>
    </dsp:sp>
    <dsp:sp modelId="{98C83FB3-1BF2-4F6E-9151-D9FCC77E25F8}">
      <dsp:nvSpPr>
        <dsp:cNvPr id="0" name=""/>
        <dsp:cNvSpPr/>
      </dsp:nvSpPr>
      <dsp:spPr>
        <a:xfrm>
          <a:off x="2708563" y="1418933"/>
          <a:ext cx="1573617" cy="1573617"/>
        </a:xfrm>
        <a:prstGeom prst="ellipse">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FS Me" pitchFamily="50" charset="0"/>
            </a:rPr>
            <a:t>Dress Code</a:t>
          </a:r>
        </a:p>
      </dsp:txBody>
      <dsp:txXfrm>
        <a:off x="2939014" y="1649384"/>
        <a:ext cx="1112715" cy="11127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B81DFE-B713-4E04-A5EE-6A5D91587746}" type="datetimeFigureOut">
              <a:rPr lang="en-GB" smtClean="0"/>
              <a:t>27/03/2023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6F4D90-B608-49E7-AE2B-4BED01A29E7D}" type="slidenum">
              <a:rPr lang="en-GB" smtClean="0"/>
              <a:t>‹#›</a:t>
            </a:fld>
            <a:endParaRPr lang="en-GB"/>
          </a:p>
        </p:txBody>
      </p:sp>
    </p:spTree>
    <p:extLst>
      <p:ext uri="{BB962C8B-B14F-4D97-AF65-F5344CB8AC3E}">
        <p14:creationId xmlns:p14="http://schemas.microsoft.com/office/powerpoint/2010/main" val="218093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normAutofit/>
          </a:bodyPr>
          <a:lstStyle/>
          <a:p>
            <a:pPr>
              <a:buFontTx/>
              <a:buChar char="-"/>
            </a:pPr>
            <a:r>
              <a:rPr lang="en-GB" dirty="0"/>
              <a:t>Thanks</a:t>
            </a:r>
            <a:r>
              <a:rPr lang="en-GB" baseline="0" dirty="0"/>
              <a:t> for coming</a:t>
            </a:r>
          </a:p>
          <a:p>
            <a:pPr>
              <a:buFontTx/>
              <a:buChar char="-"/>
            </a:pPr>
            <a:r>
              <a:rPr lang="en-GB" baseline="0" dirty="0"/>
              <a:t> </a:t>
            </a:r>
          </a:p>
          <a:p>
            <a:pPr>
              <a:buFontTx/>
              <a:buChar char="-"/>
            </a:pPr>
            <a:r>
              <a:rPr lang="en-GB" dirty="0"/>
              <a:t> Intro to trainers and their roles in Healthy Ageing Team</a:t>
            </a:r>
          </a:p>
          <a:p>
            <a:pPr>
              <a:buFontTx/>
              <a:buChar char="-"/>
            </a:pPr>
            <a:endParaRPr lang="en-GB" dirty="0"/>
          </a:p>
        </p:txBody>
      </p:sp>
      <p:sp>
        <p:nvSpPr>
          <p:cNvPr id="4" name="Slide Number Placeholder 3"/>
          <p:cNvSpPr>
            <a:spLocks noGrp="1"/>
          </p:cNvSpPr>
          <p:nvPr>
            <p:ph type="sldNum" sz="quarter" idx="10"/>
          </p:nvPr>
        </p:nvSpPr>
        <p:spPr/>
        <p:txBody>
          <a:bodyPr/>
          <a:lstStyle/>
          <a:p>
            <a:fld id="{99ECD994-5A88-47CB-95DD-2224259CDAB0}" type="slidenum">
              <a:rPr lang="en-GB" smtClean="0"/>
              <a:pPr/>
              <a:t>1</a:t>
            </a:fld>
            <a:endParaRPr lang="en-GB" dirty="0"/>
          </a:p>
        </p:txBody>
      </p:sp>
    </p:spTree>
    <p:extLst>
      <p:ext uri="{BB962C8B-B14F-4D97-AF65-F5344CB8AC3E}">
        <p14:creationId xmlns:p14="http://schemas.microsoft.com/office/powerpoint/2010/main" val="1982793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normAutofit/>
          </a:bodyPr>
          <a:lstStyle/>
          <a:p>
            <a:pPr>
              <a:buFontTx/>
              <a:buChar char="-"/>
            </a:pPr>
            <a:r>
              <a:rPr lang="en-GB" dirty="0"/>
              <a:t>Thanks</a:t>
            </a:r>
            <a:r>
              <a:rPr lang="en-GB" baseline="0" dirty="0"/>
              <a:t> for coming</a:t>
            </a:r>
          </a:p>
          <a:p>
            <a:pPr>
              <a:buFontTx/>
              <a:buChar char="-"/>
            </a:pPr>
            <a:r>
              <a:rPr lang="en-GB" baseline="0" dirty="0"/>
              <a:t> </a:t>
            </a:r>
          </a:p>
          <a:p>
            <a:pPr>
              <a:buFontTx/>
              <a:buChar char="-"/>
            </a:pPr>
            <a:r>
              <a:rPr lang="en-GB" dirty="0"/>
              <a:t> Intro to trainers and their roles in Healthy Ageing Team</a:t>
            </a:r>
          </a:p>
          <a:p>
            <a:pPr>
              <a:buFontTx/>
              <a:buChar char="-"/>
            </a:pPr>
            <a:endParaRPr lang="en-GB" dirty="0"/>
          </a:p>
        </p:txBody>
      </p:sp>
      <p:sp>
        <p:nvSpPr>
          <p:cNvPr id="4" name="Slide Number Placeholder 3"/>
          <p:cNvSpPr>
            <a:spLocks noGrp="1"/>
          </p:cNvSpPr>
          <p:nvPr>
            <p:ph type="sldNum" sz="quarter" idx="10"/>
          </p:nvPr>
        </p:nvSpPr>
        <p:spPr/>
        <p:txBody>
          <a:bodyPr/>
          <a:lstStyle/>
          <a:p>
            <a:fld id="{99ECD994-5A88-47CB-95DD-2224259CDAB0}" type="slidenum">
              <a:rPr lang="en-GB" smtClean="0"/>
              <a:pPr/>
              <a:t>2</a:t>
            </a:fld>
            <a:endParaRPr lang="en-GB" dirty="0"/>
          </a:p>
        </p:txBody>
      </p:sp>
    </p:spTree>
    <p:extLst>
      <p:ext uri="{BB962C8B-B14F-4D97-AF65-F5344CB8AC3E}">
        <p14:creationId xmlns:p14="http://schemas.microsoft.com/office/powerpoint/2010/main" val="394284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normAutofit/>
          </a:bodyPr>
          <a:lstStyle/>
          <a:p>
            <a:r>
              <a:rPr lang="en-GB" dirty="0"/>
              <a:t>All about Age </a:t>
            </a:r>
            <a:r>
              <a:rPr lang="en-GB" dirty="0" err="1"/>
              <a:t>Cymru</a:t>
            </a:r>
            <a:r>
              <a:rPr lang="en-GB" dirty="0"/>
              <a:t>, as per slide</a:t>
            </a:r>
          </a:p>
        </p:txBody>
      </p:sp>
      <p:sp>
        <p:nvSpPr>
          <p:cNvPr id="4" name="Slide Number Placeholder 3"/>
          <p:cNvSpPr>
            <a:spLocks noGrp="1"/>
          </p:cNvSpPr>
          <p:nvPr>
            <p:ph type="sldNum" sz="quarter" idx="10"/>
          </p:nvPr>
        </p:nvSpPr>
        <p:spPr/>
        <p:txBody>
          <a:bodyPr/>
          <a:lstStyle/>
          <a:p>
            <a:fld id="{99ECD994-5A88-47CB-95DD-2224259CDAB0}" type="slidenum">
              <a:rPr lang="en-GB" smtClean="0"/>
              <a:pPr/>
              <a:t>3</a:t>
            </a:fld>
            <a:endParaRPr lang="en-GB"/>
          </a:p>
        </p:txBody>
      </p:sp>
    </p:spTree>
    <p:extLst>
      <p:ext uri="{BB962C8B-B14F-4D97-AF65-F5344CB8AC3E}">
        <p14:creationId xmlns:p14="http://schemas.microsoft.com/office/powerpoint/2010/main" val="2231245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normAutofit fontScale="92500" lnSpcReduction="20000"/>
          </a:bodyPr>
          <a:lstStyle/>
          <a:p>
            <a:pPr marL="88172" lvl="1" indent="-15743">
              <a:buNone/>
            </a:pPr>
            <a:r>
              <a:rPr lang="en-GB" sz="2000" dirty="0">
                <a:latin typeface="FS Me" pitchFamily="50" charset="0"/>
              </a:rPr>
              <a:t>A full suite of Volunteer policy and procedures are available upon request which cover topics such as  Health and Safety policy, Equality and Diversity policy through to Volunteer Expenses policy.   Today we are going through the following:</a:t>
            </a:r>
          </a:p>
          <a:p>
            <a:pPr marL="88172" lvl="1" indent="-15743">
              <a:buNone/>
            </a:pPr>
            <a:endParaRPr lang="en-GB" sz="2000" dirty="0">
              <a:latin typeface="FS Me" pitchFamily="50" charset="0"/>
            </a:endParaRPr>
          </a:p>
          <a:p>
            <a:pPr marL="88172" lvl="1" indent="-15743">
              <a:buFont typeface="Arial" pitchFamily="34" charset="0"/>
              <a:buChar char="•"/>
            </a:pPr>
            <a:r>
              <a:rPr lang="en-GB" sz="2000" dirty="0">
                <a:latin typeface="FS Me" pitchFamily="50" charset="0"/>
              </a:rPr>
              <a:t>  Volunteer Confidentiality Agreement</a:t>
            </a:r>
          </a:p>
          <a:p>
            <a:pPr marL="88172" lvl="1" indent="-15743">
              <a:buFont typeface="Arial" pitchFamily="34" charset="0"/>
              <a:buChar char="•"/>
            </a:pPr>
            <a:r>
              <a:rPr lang="en-GB" sz="2000" dirty="0">
                <a:latin typeface="FS Me" pitchFamily="50" charset="0"/>
              </a:rPr>
              <a:t>  Code of Conduct</a:t>
            </a:r>
          </a:p>
          <a:p>
            <a:pPr marL="88172" lvl="1" indent="-15743">
              <a:buFont typeface="Arial" pitchFamily="34" charset="0"/>
              <a:buChar char="•"/>
            </a:pPr>
            <a:r>
              <a:rPr lang="en-GB" sz="2000" dirty="0">
                <a:latin typeface="FS Me" pitchFamily="50" charset="0"/>
              </a:rPr>
              <a:t>  Dress Code</a:t>
            </a:r>
          </a:p>
          <a:p>
            <a:pPr marL="88172" lvl="1" indent="-15743">
              <a:buFont typeface="Arial" pitchFamily="34" charset="0"/>
              <a:buChar char="•"/>
            </a:pPr>
            <a:r>
              <a:rPr lang="en-GB" sz="2000" dirty="0">
                <a:latin typeface="FS Me" pitchFamily="50" charset="0"/>
              </a:rPr>
              <a:t>  First Aid training (if required)</a:t>
            </a:r>
          </a:p>
          <a:p>
            <a:pPr marL="88172" lvl="1" indent="-15743">
              <a:buFont typeface="Arial" pitchFamily="34" charset="0"/>
              <a:buChar char="•"/>
            </a:pPr>
            <a:r>
              <a:rPr lang="en-GB" sz="2000" dirty="0">
                <a:latin typeface="FS Me" pitchFamily="50" charset="0"/>
              </a:rPr>
              <a:t>  Expense claim form and procedure</a:t>
            </a:r>
          </a:p>
          <a:p>
            <a:pPr marL="88172" lvl="1" indent="-15743">
              <a:buFont typeface="Arial" pitchFamily="34" charset="0"/>
              <a:buChar char="•"/>
            </a:pPr>
            <a:r>
              <a:rPr lang="en-GB" sz="2000" dirty="0">
                <a:latin typeface="FS Me" pitchFamily="50" charset="0"/>
              </a:rPr>
              <a:t>  Volunteer hours form</a:t>
            </a:r>
          </a:p>
          <a:p>
            <a:pPr marL="88172" lvl="1" indent="-15743">
              <a:buFont typeface="Arial" pitchFamily="34" charset="0"/>
              <a:buChar char="•"/>
            </a:pPr>
            <a:r>
              <a:rPr lang="en-GB" sz="2000" dirty="0">
                <a:latin typeface="FS Me" pitchFamily="50" charset="0"/>
              </a:rPr>
              <a:t> </a:t>
            </a:r>
            <a:r>
              <a:rPr lang="en-GB" sz="2000" baseline="0" dirty="0">
                <a:latin typeface="FS Me" pitchFamily="50" charset="0"/>
              </a:rPr>
              <a:t> Social </a:t>
            </a:r>
            <a:r>
              <a:rPr lang="en-GB" sz="2000" baseline="0">
                <a:latin typeface="FS Me" pitchFamily="50" charset="0"/>
              </a:rPr>
              <a:t>Media Policy</a:t>
            </a:r>
            <a:endParaRPr lang="en-GB" sz="2000" dirty="0">
              <a:latin typeface="FS Me" pitchFamily="50" charset="0"/>
            </a:endParaRPr>
          </a:p>
          <a:p>
            <a:r>
              <a:rPr lang="en-GB" dirty="0"/>
              <a:t>Hand</a:t>
            </a:r>
            <a:r>
              <a:rPr lang="en-GB" baseline="0" dirty="0"/>
              <a:t> out volunteer expense procedure, claim form (yellow) and volunteer hours form (pink)</a:t>
            </a:r>
            <a:endParaRPr lang="en-GB" dirty="0"/>
          </a:p>
        </p:txBody>
      </p:sp>
      <p:sp>
        <p:nvSpPr>
          <p:cNvPr id="4" name="Slide Number Placeholder 3"/>
          <p:cNvSpPr>
            <a:spLocks noGrp="1"/>
          </p:cNvSpPr>
          <p:nvPr>
            <p:ph type="sldNum" sz="quarter" idx="10"/>
          </p:nvPr>
        </p:nvSpPr>
        <p:spPr/>
        <p:txBody>
          <a:bodyPr/>
          <a:lstStyle/>
          <a:p>
            <a:fld id="{99ECD994-5A88-47CB-95DD-2224259CDAB0}" type="slidenum">
              <a:rPr lang="en-GB" smtClean="0"/>
              <a:pPr/>
              <a:t>8</a:t>
            </a:fld>
            <a:endParaRPr lang="en-GB"/>
          </a:p>
        </p:txBody>
      </p:sp>
    </p:spTree>
    <p:extLst>
      <p:ext uri="{BB962C8B-B14F-4D97-AF65-F5344CB8AC3E}">
        <p14:creationId xmlns:p14="http://schemas.microsoft.com/office/powerpoint/2010/main" val="1934597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99ECD994-5A88-47CB-95DD-2224259CDAB0}" type="slidenum">
              <a:rPr lang="en-GB" smtClean="0"/>
              <a:pPr/>
              <a:t>11</a:t>
            </a:fld>
            <a:endParaRPr lang="en-GB"/>
          </a:p>
        </p:txBody>
      </p:sp>
    </p:spTree>
    <p:extLst>
      <p:ext uri="{BB962C8B-B14F-4D97-AF65-F5344CB8AC3E}">
        <p14:creationId xmlns:p14="http://schemas.microsoft.com/office/powerpoint/2010/main" val="1453977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99ECD994-5A88-47CB-95DD-2224259CDAB0}" type="slidenum">
              <a:rPr lang="en-GB" smtClean="0"/>
              <a:pPr/>
              <a:t>12</a:t>
            </a:fld>
            <a:endParaRPr lang="en-GB"/>
          </a:p>
        </p:txBody>
      </p:sp>
    </p:spTree>
    <p:extLst>
      <p:ext uri="{BB962C8B-B14F-4D97-AF65-F5344CB8AC3E}">
        <p14:creationId xmlns:p14="http://schemas.microsoft.com/office/powerpoint/2010/main" val="1276580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99ECD994-5A88-47CB-95DD-2224259CDAB0}" type="slidenum">
              <a:rPr lang="en-GB" smtClean="0"/>
              <a:pPr/>
              <a:t>13</a:t>
            </a:fld>
            <a:endParaRPr lang="en-GB"/>
          </a:p>
        </p:txBody>
      </p:sp>
    </p:spTree>
    <p:extLst>
      <p:ext uri="{BB962C8B-B14F-4D97-AF65-F5344CB8AC3E}">
        <p14:creationId xmlns:p14="http://schemas.microsoft.com/office/powerpoint/2010/main" val="1276580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D44E-A01B-4A08-9A3E-BCFA4BC183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F3452A-6211-4744-9C2F-6819F20977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971EB5A-E2EE-4884-8954-C123753A6EAF}"/>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0D2E0DE2-7C8D-4483-8FFB-F571850DCE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31E1B0-6E24-46F9-AF5C-AAE7AABB56BB}"/>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243344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52997-641F-4AF4-9A04-0A48C8047A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4D6479-3742-4CB0-B696-686102E040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D1575F-EE62-4505-9FE4-3732A1173041}"/>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C85C01F6-1E41-408B-A897-290E8ED610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7BE19C-CC89-4A48-9CA7-8EDEAD315B58}"/>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33832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B8BD2-EABF-4121-BA9F-5BD71C20C9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CD9937-57EC-4AC9-9E65-6EDB0825DB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FECC0E-BEF4-4551-8383-5659CFD36D52}"/>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01F7A650-37FF-4846-B9F4-E7A7EC5492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5997E8-6812-4DBD-9E71-A12A2DEA2D1C}"/>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3568916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991E4A-35C2-4924-B141-50D2493A3BD9}" type="datetimeFigureOut">
              <a:rPr lang="en-US" smtClean="0"/>
              <a:pPr/>
              <a:t>3/27/2023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19" cy="1143000"/>
          </a:xfrm>
        </p:spPr>
        <p:txBody>
          <a:bodyPr>
            <a:noAutofit/>
          </a:bodyPr>
          <a:lstStyle>
            <a:lvl1pPr algn="l">
              <a:defRPr sz="3600" b="1" i="1" baseline="0">
                <a:latin typeface="Foco Age UK"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baseline="0">
                <a:latin typeface="FS Me" pitchFamily="50" charset="0"/>
              </a:defRPr>
            </a:lvl1pPr>
            <a:lvl2pPr>
              <a:defRPr>
                <a:latin typeface="FS Me" pitchFamily="50" charset="0"/>
              </a:defRPr>
            </a:lvl2pPr>
            <a:lvl3pPr>
              <a:defRPr>
                <a:latin typeface="FS Me" pitchFamily="50" charset="0"/>
              </a:defRPr>
            </a:lvl3pPr>
            <a:lvl4pPr>
              <a:defRPr>
                <a:latin typeface="FS Me" pitchFamily="50" charset="0"/>
              </a:defRPr>
            </a:lvl4pPr>
            <a:lvl5pPr>
              <a:defRPr>
                <a:latin typeface="FS Me"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8E991E4A-35C2-4924-B141-50D2493A3BD9}" type="datetimeFigureOut">
              <a:rPr lang="en-US" smtClean="0"/>
              <a:pPr/>
              <a:t>3/27/2023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3A4F02-DC19-4639-B103-3A7A7E338CE1}" type="slidenum">
              <a:rPr lang="en-GB" smtClean="0"/>
              <a:pPr/>
              <a:t>‹#›</a:t>
            </a:fld>
            <a:endParaRPr lang="en-GB"/>
          </a:p>
        </p:txBody>
      </p:sp>
      <p:pic>
        <p:nvPicPr>
          <p:cNvPr id="7" name="Picture 6" descr="Logo, company name&#10;&#10;Description automatically generated">
            <a:extLst>
              <a:ext uri="{FF2B5EF4-FFF2-40B4-BE49-F238E27FC236}">
                <a16:creationId xmlns:a16="http://schemas.microsoft.com/office/drawing/2014/main" id="{5B067E7D-5625-21C2-61A9-F6EAFF116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334964"/>
            <a:ext cx="2133600" cy="1035050"/>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991E4A-35C2-4924-B141-50D2493A3BD9}" type="datetimeFigureOut">
              <a:rPr lang="en-US" smtClean="0"/>
              <a:pPr/>
              <a:t>3/27/2023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991E4A-35C2-4924-B141-50D2493A3BD9}" type="datetimeFigureOut">
              <a:rPr lang="en-US" smtClean="0"/>
              <a:pPr/>
              <a:t>3/27/2023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991E4A-35C2-4924-B141-50D2493A3BD9}" type="datetimeFigureOut">
              <a:rPr lang="en-US" smtClean="0"/>
              <a:pPr/>
              <a:t>3/27/2023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991E4A-35C2-4924-B141-50D2493A3BD9}" type="datetimeFigureOut">
              <a:rPr lang="en-US" smtClean="0"/>
              <a:pPr/>
              <a:t>3/27/2023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91E4A-35C2-4924-B141-50D2493A3BD9}" type="datetimeFigureOut">
              <a:rPr lang="en-US" smtClean="0"/>
              <a:pPr/>
              <a:t>3/27/2023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991E4A-35C2-4924-B141-50D2493A3BD9}" type="datetimeFigureOut">
              <a:rPr lang="en-US" smtClean="0"/>
              <a:pPr/>
              <a:t>3/27/2023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7CA50-2704-44E4-BCCA-97E0D245CD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5B39F5-17B5-423F-A5A2-87F7443598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6EF998-6AA3-4FAB-B1C0-1B1CF5761821}"/>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A0F52B5A-38B0-4293-BD6B-1B5EDF5E98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FFA18-5A67-40EF-95F4-85544529E1F7}"/>
              </a:ext>
            </a:extLst>
          </p:cNvPr>
          <p:cNvSpPr>
            <a:spLocks noGrp="1"/>
          </p:cNvSpPr>
          <p:nvPr>
            <p:ph type="sldNum" sz="quarter" idx="12"/>
          </p:nvPr>
        </p:nvSpPr>
        <p:spPr/>
        <p:txBody>
          <a:bodyPr/>
          <a:lstStyle/>
          <a:p>
            <a:fld id="{B119EC20-2E86-4B90-8B7E-4F1B26C9E563}"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002EB3AF-6BB4-ED6A-2CBE-7E6D029F8A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15400" y="611188"/>
            <a:ext cx="2133600" cy="1035050"/>
          </a:xfrm>
          <a:prstGeom prst="rect">
            <a:avLst/>
          </a:prstGeom>
        </p:spPr>
      </p:pic>
    </p:spTree>
    <p:extLst>
      <p:ext uri="{BB962C8B-B14F-4D97-AF65-F5344CB8AC3E}">
        <p14:creationId xmlns:p14="http://schemas.microsoft.com/office/powerpoint/2010/main" val="1138553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991E4A-35C2-4924-B141-50D2493A3BD9}" type="datetimeFigureOut">
              <a:rPr lang="en-US" smtClean="0"/>
              <a:pPr/>
              <a:t>3/27/2023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991E4A-35C2-4924-B141-50D2493A3BD9}" type="datetimeFigureOut">
              <a:rPr lang="en-US" smtClean="0"/>
              <a:pPr/>
              <a:t>3/27/2023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991E4A-35C2-4924-B141-50D2493A3BD9}" type="datetimeFigureOut">
              <a:rPr lang="en-US" smtClean="0"/>
              <a:pPr/>
              <a:t>3/27/2023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3A4F02-DC19-4639-B103-3A7A7E338CE1}"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0F4A95-D02C-4060-AD72-8B0324FE50D5}"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2492615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0F4A95-D02C-4060-AD72-8B0324FE50D5}"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1009790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F4A95-D02C-4060-AD72-8B0324FE50D5}"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41565060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0F4A95-D02C-4060-AD72-8B0324FE50D5}"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7398543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0F4A95-D02C-4060-AD72-8B0324FE50D5}" type="datetimeFigureOut">
              <a:rPr lang="en-GB" smtClean="0"/>
              <a:t>27/03/2023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36640267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0F4A95-D02C-4060-AD72-8B0324FE50D5}" type="datetimeFigureOut">
              <a:rPr lang="en-GB" smtClean="0"/>
              <a:t>27/03/2023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3030673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F4A95-D02C-4060-AD72-8B0324FE50D5}" type="datetimeFigureOut">
              <a:rPr lang="en-GB" smtClean="0"/>
              <a:t>27/03/2023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411645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3E7-735F-4930-A255-1B34765978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BC8A5C-DD60-4ACF-948A-D16CF5C5A1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79F9E5-BE8E-4AF7-A248-EDDBC9B5E208}"/>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48DD2267-923F-45C0-9F26-B3B588084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54C9A8-55A9-4783-9FA8-85C698B5E35D}"/>
              </a:ext>
            </a:extLst>
          </p:cNvPr>
          <p:cNvSpPr>
            <a:spLocks noGrp="1"/>
          </p:cNvSpPr>
          <p:nvPr>
            <p:ph type="sldNum" sz="quarter" idx="12"/>
          </p:nvPr>
        </p:nvSpPr>
        <p:spPr/>
        <p:txBody>
          <a:bodyPr/>
          <a:lstStyle/>
          <a:p>
            <a:fld id="{B119EC20-2E86-4B90-8B7E-4F1B26C9E563}"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D12B1B02-3393-C8C8-FE1B-0D032F1950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6455" y="541338"/>
            <a:ext cx="2133600" cy="1035050"/>
          </a:xfrm>
          <a:prstGeom prst="rect">
            <a:avLst/>
          </a:prstGeom>
        </p:spPr>
      </p:pic>
    </p:spTree>
    <p:extLst>
      <p:ext uri="{BB962C8B-B14F-4D97-AF65-F5344CB8AC3E}">
        <p14:creationId xmlns:p14="http://schemas.microsoft.com/office/powerpoint/2010/main" val="38929330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0F4A95-D02C-4060-AD72-8B0324FE50D5}"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35365781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0F4A95-D02C-4060-AD72-8B0324FE50D5}"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28898323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0F4A95-D02C-4060-AD72-8B0324FE50D5}"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3485007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0F4A95-D02C-4060-AD72-8B0324FE50D5}"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EA20C-DA7E-4414-9810-34FDBB7E2418}" type="slidenum">
              <a:rPr lang="en-GB" smtClean="0"/>
              <a:t>‹#›</a:t>
            </a:fld>
            <a:endParaRPr lang="en-GB"/>
          </a:p>
        </p:txBody>
      </p:sp>
    </p:spTree>
    <p:extLst>
      <p:ext uri="{BB962C8B-B14F-4D97-AF65-F5344CB8AC3E}">
        <p14:creationId xmlns:p14="http://schemas.microsoft.com/office/powerpoint/2010/main" val="41824304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5017980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411228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082087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859209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787714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67418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5679E-BCFA-4A57-B90A-4F711F5DFF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4B8565-56FF-4AE4-A2D3-7371D6C5F8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CCDF76C-43FD-47B2-A500-EC6DE55CFA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EB394F-9A7B-47A7-B8FC-2B60FFBA59AB}"/>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6" name="Footer Placeholder 5">
            <a:extLst>
              <a:ext uri="{FF2B5EF4-FFF2-40B4-BE49-F238E27FC236}">
                <a16:creationId xmlns:a16="http://schemas.microsoft.com/office/drawing/2014/main" id="{B695CFC0-7CFD-4C1F-A110-2EDC653857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8753C2-BE8A-4C93-B395-8A9AB631662D}"/>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20960211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49691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898296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313663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763488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6151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75B3D-619D-4287-9D3A-48D7A3D2DB8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B78254-65C0-43CD-BF75-8A649ED7C9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2505E3-D810-40A0-BA6F-2B14F0D8ED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9908E8-FA2E-422E-B7C9-FD65B8A560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F0D027-0205-4BEE-B637-CB8AA09B71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16AB24D-D2D2-40F9-AB67-31677D58A8AC}"/>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8" name="Footer Placeholder 7">
            <a:extLst>
              <a:ext uri="{FF2B5EF4-FFF2-40B4-BE49-F238E27FC236}">
                <a16:creationId xmlns:a16="http://schemas.microsoft.com/office/drawing/2014/main" id="{971CBAFC-DE2F-4C1B-A9D7-46E0EDBC7E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607AB4-3720-4B41-8C1C-829489D03667}"/>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615634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A5B6-2AB1-40F0-81B5-9267E96E69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70107A-8CC8-4156-BC8C-05EC965F8BDE}"/>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4" name="Footer Placeholder 3">
            <a:extLst>
              <a:ext uri="{FF2B5EF4-FFF2-40B4-BE49-F238E27FC236}">
                <a16:creationId xmlns:a16="http://schemas.microsoft.com/office/drawing/2014/main" id="{1EC477A1-1C8B-4913-A8ED-102A48EA39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9129B9-A5E6-4F47-BD21-5EF7EDDB52F6}"/>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99381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73F22-FA38-443A-96D3-DFFEB5261A5A}"/>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3" name="Footer Placeholder 2">
            <a:extLst>
              <a:ext uri="{FF2B5EF4-FFF2-40B4-BE49-F238E27FC236}">
                <a16:creationId xmlns:a16="http://schemas.microsoft.com/office/drawing/2014/main" id="{D1055F4F-9D04-4AD2-B017-AEF88AF454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DAF37A8-D1E4-4811-BB15-8BCB41345EB3}"/>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110455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2F361-0E6D-4F98-A1F8-7F0E7B88BA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E336001-EA17-4E7E-B5D6-68AFEEC2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D4F649-9465-49D9-80E0-930213FDB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3EF5B7-7791-43AB-B67A-1C1BFA2E0067}"/>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6" name="Footer Placeholder 5">
            <a:extLst>
              <a:ext uri="{FF2B5EF4-FFF2-40B4-BE49-F238E27FC236}">
                <a16:creationId xmlns:a16="http://schemas.microsoft.com/office/drawing/2014/main" id="{192A0529-8BA5-4200-AC9F-1F8D955825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554E14-CB91-4DFC-AF34-C09AA86993CA}"/>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3112095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B3730-F593-44FA-88B5-CA78D2880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FE0743-971F-4B92-8EA2-7019073799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9DD24ED-BBBB-4988-80B8-2292E823C1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E53296-6C01-4FBF-B7D8-673866FD880F}"/>
              </a:ext>
            </a:extLst>
          </p:cNvPr>
          <p:cNvSpPr>
            <a:spLocks noGrp="1"/>
          </p:cNvSpPr>
          <p:nvPr>
            <p:ph type="dt" sz="half" idx="10"/>
          </p:nvPr>
        </p:nvSpPr>
        <p:spPr/>
        <p:txBody>
          <a:bodyPr/>
          <a:lstStyle/>
          <a:p>
            <a:fld id="{C2D8583E-2CE7-49D8-AF6B-A76DB8CA9453}" type="datetimeFigureOut">
              <a:rPr lang="en-GB" smtClean="0"/>
              <a:t>27/03/2023</a:t>
            </a:fld>
            <a:endParaRPr lang="en-GB"/>
          </a:p>
        </p:txBody>
      </p:sp>
      <p:sp>
        <p:nvSpPr>
          <p:cNvPr id="6" name="Footer Placeholder 5">
            <a:extLst>
              <a:ext uri="{FF2B5EF4-FFF2-40B4-BE49-F238E27FC236}">
                <a16:creationId xmlns:a16="http://schemas.microsoft.com/office/drawing/2014/main" id="{A8CA860F-D968-4A67-B697-BEEFA91DEC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DDCE19-5396-4D64-B8D6-0FE6BB12A671}"/>
              </a:ext>
            </a:extLst>
          </p:cNvPr>
          <p:cNvSpPr>
            <a:spLocks noGrp="1"/>
          </p:cNvSpPr>
          <p:nvPr>
            <p:ph type="sldNum" sz="quarter" idx="12"/>
          </p:nvPr>
        </p:nvSpPr>
        <p:spPr/>
        <p:txBody>
          <a:bodyPr/>
          <a:lstStyle/>
          <a:p>
            <a:fld id="{B119EC20-2E86-4B90-8B7E-4F1B26C9E563}" type="slidenum">
              <a:rPr lang="en-GB" smtClean="0"/>
              <a:t>‹#›</a:t>
            </a:fld>
            <a:endParaRPr lang="en-GB"/>
          </a:p>
        </p:txBody>
      </p:sp>
    </p:spTree>
    <p:extLst>
      <p:ext uri="{BB962C8B-B14F-4D97-AF65-F5344CB8AC3E}">
        <p14:creationId xmlns:p14="http://schemas.microsoft.com/office/powerpoint/2010/main" val="8298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37246-3026-47CB-8A92-AF1A83AB77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9FC669-8046-48DB-A840-266C993799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6C922B-E17E-45C0-A405-69022BE519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8583E-2CE7-49D8-AF6B-A76DB8CA9453}" type="datetimeFigureOut">
              <a:rPr lang="en-GB" smtClean="0"/>
              <a:t>27/03/2023</a:t>
            </a:fld>
            <a:endParaRPr lang="en-GB"/>
          </a:p>
        </p:txBody>
      </p:sp>
      <p:sp>
        <p:nvSpPr>
          <p:cNvPr id="5" name="Footer Placeholder 4">
            <a:extLst>
              <a:ext uri="{FF2B5EF4-FFF2-40B4-BE49-F238E27FC236}">
                <a16:creationId xmlns:a16="http://schemas.microsoft.com/office/drawing/2014/main" id="{B23C6386-AA38-423F-9E7F-50CF553C4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B2BD8C0-F749-428D-B65C-B53163BF8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9EC20-2E86-4B90-8B7E-4F1B26C9E563}" type="slidenum">
              <a:rPr lang="en-GB" smtClean="0"/>
              <a:t>‹#›</a:t>
            </a:fld>
            <a:endParaRPr lang="en-GB"/>
          </a:p>
        </p:txBody>
      </p:sp>
    </p:spTree>
    <p:extLst>
      <p:ext uri="{BB962C8B-B14F-4D97-AF65-F5344CB8AC3E}">
        <p14:creationId xmlns:p14="http://schemas.microsoft.com/office/powerpoint/2010/main" val="842041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91E4A-35C2-4924-B141-50D2493A3BD9}" type="datetimeFigureOut">
              <a:rPr lang="en-US" smtClean="0"/>
              <a:pPr/>
              <a:t>3/27/2023</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A4F02-DC19-4639-B103-3A7A7E338CE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F4A95-D02C-4060-AD72-8B0324FE50D5}" type="datetimeFigureOut">
              <a:rPr lang="en-GB" smtClean="0"/>
              <a:t>27/03/2023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EA20C-DA7E-4414-9810-34FDBB7E2418}" type="slidenum">
              <a:rPr lang="en-GB" smtClean="0"/>
              <a:t>‹#›</a:t>
            </a:fld>
            <a:endParaRPr lang="en-GB"/>
          </a:p>
        </p:txBody>
      </p:sp>
    </p:spTree>
    <p:extLst>
      <p:ext uri="{BB962C8B-B14F-4D97-AF65-F5344CB8AC3E}">
        <p14:creationId xmlns:p14="http://schemas.microsoft.com/office/powerpoint/2010/main" val="25526269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0"/>
          <p:cNvSpPr>
            <a:spLocks noChangeArrowheads="1"/>
          </p:cNvSpPr>
          <p:nvPr userDrawn="1"/>
        </p:nvSpPr>
        <p:spPr bwMode="auto">
          <a:xfrm>
            <a:off x="0" y="6019800"/>
            <a:ext cx="12192000" cy="838200"/>
          </a:xfrm>
          <a:prstGeom prst="rect">
            <a:avLst/>
          </a:prstGeom>
          <a:solidFill>
            <a:srgbClr val="0065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buFontTx/>
              <a:buNone/>
            </a:pPr>
            <a:endParaRPr lang="en-US" sz="3600" dirty="0">
              <a:solidFill>
                <a:schemeClr val="tx1"/>
              </a:solidFill>
            </a:endParaRPr>
          </a:p>
          <a:p>
            <a:pPr algn="ctr">
              <a:spcBef>
                <a:spcPct val="0"/>
              </a:spcBef>
              <a:buFontTx/>
              <a:buNone/>
            </a:pPr>
            <a:endParaRPr lang="en-US" sz="1800" dirty="0">
              <a:solidFill>
                <a:schemeClr val="tx1"/>
              </a:solidFill>
            </a:endParaRPr>
          </a:p>
        </p:txBody>
      </p:sp>
      <p:sp>
        <p:nvSpPr>
          <p:cNvPr id="1028" name="Rectangle 28"/>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9" name="Rectangle 29"/>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2050" name="Picture 2" descr="S:\marketing &amp; communications\Logos\Skills for Care logos\Skills for Care logos\SFC-4c---EPS.jpg"/>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l="8092" t="27631" r="7255" b="43790"/>
          <a:stretch/>
        </p:blipFill>
        <p:spPr bwMode="auto">
          <a:xfrm>
            <a:off x="9877523" y="93210"/>
            <a:ext cx="2075128" cy="74350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marketing &amp; communications\Logos\Logos for other orgs\NCVO\May 2015\NCVO_logo_purple_CMYK.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53005" y="116632"/>
            <a:ext cx="1899379" cy="68740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a:solidFill>
            <a:srgbClr val="0065BD"/>
          </a:solidFill>
          <a:latin typeface="+mj-lt"/>
          <a:ea typeface="+mj-ea"/>
          <a:cs typeface="+mj-cs"/>
        </a:defRPr>
      </a:lvl1pPr>
      <a:lvl2pPr algn="l" rtl="0" eaLnBrk="0" fontAlgn="base" hangingPunct="0">
        <a:spcBef>
          <a:spcPct val="0"/>
        </a:spcBef>
        <a:spcAft>
          <a:spcPct val="0"/>
        </a:spcAft>
        <a:defRPr sz="4000">
          <a:solidFill>
            <a:srgbClr val="0065BD"/>
          </a:solidFill>
          <a:latin typeface="Arial" charset="0"/>
          <a:cs typeface="Arial" charset="0"/>
        </a:defRPr>
      </a:lvl2pPr>
      <a:lvl3pPr algn="l" rtl="0" eaLnBrk="0" fontAlgn="base" hangingPunct="0">
        <a:spcBef>
          <a:spcPct val="0"/>
        </a:spcBef>
        <a:spcAft>
          <a:spcPct val="0"/>
        </a:spcAft>
        <a:defRPr sz="4000">
          <a:solidFill>
            <a:srgbClr val="0065BD"/>
          </a:solidFill>
          <a:latin typeface="Arial" charset="0"/>
          <a:cs typeface="Arial" charset="0"/>
        </a:defRPr>
      </a:lvl3pPr>
      <a:lvl4pPr algn="l" rtl="0" eaLnBrk="0" fontAlgn="base" hangingPunct="0">
        <a:spcBef>
          <a:spcPct val="0"/>
        </a:spcBef>
        <a:spcAft>
          <a:spcPct val="0"/>
        </a:spcAft>
        <a:defRPr sz="4000">
          <a:solidFill>
            <a:srgbClr val="0065BD"/>
          </a:solidFill>
          <a:latin typeface="Arial" charset="0"/>
          <a:cs typeface="Arial" charset="0"/>
        </a:defRPr>
      </a:lvl4pPr>
      <a:lvl5pPr algn="l" rtl="0" eaLnBrk="0" fontAlgn="base" hangingPunct="0">
        <a:spcBef>
          <a:spcPct val="0"/>
        </a:spcBef>
        <a:spcAft>
          <a:spcPct val="0"/>
        </a:spcAft>
        <a:defRPr sz="4000">
          <a:solidFill>
            <a:srgbClr val="0065BD"/>
          </a:solidFill>
          <a:latin typeface="Arial" charset="0"/>
          <a:cs typeface="Arial" charset="0"/>
        </a:defRPr>
      </a:lvl5pPr>
      <a:lvl6pPr marL="457200" algn="l" rtl="0" fontAlgn="base">
        <a:spcBef>
          <a:spcPct val="0"/>
        </a:spcBef>
        <a:spcAft>
          <a:spcPct val="0"/>
        </a:spcAft>
        <a:defRPr sz="4000">
          <a:solidFill>
            <a:srgbClr val="0065BD"/>
          </a:solidFill>
          <a:latin typeface="Arial" charset="0"/>
          <a:cs typeface="Arial" charset="0"/>
        </a:defRPr>
      </a:lvl6pPr>
      <a:lvl7pPr marL="914400" algn="l" rtl="0" fontAlgn="base">
        <a:spcBef>
          <a:spcPct val="0"/>
        </a:spcBef>
        <a:spcAft>
          <a:spcPct val="0"/>
        </a:spcAft>
        <a:defRPr sz="4000">
          <a:solidFill>
            <a:srgbClr val="0065BD"/>
          </a:solidFill>
          <a:latin typeface="Arial" charset="0"/>
          <a:cs typeface="Arial" charset="0"/>
        </a:defRPr>
      </a:lvl7pPr>
      <a:lvl8pPr marL="1371600" algn="l" rtl="0" fontAlgn="base">
        <a:spcBef>
          <a:spcPct val="0"/>
        </a:spcBef>
        <a:spcAft>
          <a:spcPct val="0"/>
        </a:spcAft>
        <a:defRPr sz="4000">
          <a:solidFill>
            <a:srgbClr val="0065BD"/>
          </a:solidFill>
          <a:latin typeface="Arial" charset="0"/>
          <a:cs typeface="Arial" charset="0"/>
        </a:defRPr>
      </a:lvl8pPr>
      <a:lvl9pPr marL="1828800" algn="l" rtl="0" fontAlgn="base">
        <a:spcBef>
          <a:spcPct val="0"/>
        </a:spcBef>
        <a:spcAft>
          <a:spcPct val="0"/>
        </a:spcAft>
        <a:defRPr sz="4000">
          <a:solidFill>
            <a:srgbClr val="0065BD"/>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bg2"/>
          </a:solidFill>
          <a:latin typeface="+mn-lt"/>
          <a:cs typeface="+mn-cs"/>
        </a:defRPr>
      </a:lvl2pPr>
      <a:lvl3pPr marL="1143000" indent="-228600" algn="l" rtl="0" eaLnBrk="0" fontAlgn="base" hangingPunct="0">
        <a:spcBef>
          <a:spcPct val="20000"/>
        </a:spcBef>
        <a:spcAft>
          <a:spcPct val="0"/>
        </a:spcAft>
        <a:buFont typeface="Wingdings" pitchFamily="2" charset="2"/>
        <a:buChar char="§"/>
        <a:defRPr sz="2400">
          <a:solidFill>
            <a:schemeClr val="bg2"/>
          </a:solidFill>
          <a:latin typeface="+mn-lt"/>
          <a:cs typeface="+mn-cs"/>
        </a:defRPr>
      </a:lvl3pPr>
      <a:lvl4pPr marL="1600200" indent="-228600" algn="l" rtl="0" eaLnBrk="0" fontAlgn="base" hangingPunct="0">
        <a:spcBef>
          <a:spcPct val="20000"/>
        </a:spcBef>
        <a:spcAft>
          <a:spcPct val="0"/>
        </a:spcAft>
        <a:buFont typeface="Wingdings" pitchFamily="2" charset="2"/>
        <a:buChar char="§"/>
        <a:defRPr sz="2000">
          <a:solidFill>
            <a:schemeClr val="bg2"/>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a:solidFill>
            <a:schemeClr val="bg2"/>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bg2"/>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bg2"/>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bg2"/>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gov.wales/care-homes-and-social-services-coronavirus"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4079" y="1551785"/>
            <a:ext cx="5010947" cy="642942"/>
          </a:xfrm>
        </p:spPr>
        <p:txBody>
          <a:bodyPr>
            <a:noAutofit/>
          </a:bodyPr>
          <a:lstStyle/>
          <a:p>
            <a:pPr algn="l"/>
            <a:r>
              <a:rPr lang="en-GB" sz="3200" b="1" dirty="0">
                <a:solidFill>
                  <a:srgbClr val="D60093"/>
                </a:solidFill>
                <a:latin typeface="Arial" panose="020B0604020202020204" pitchFamily="34" charset="0"/>
                <a:cs typeface="Arial" panose="020B0604020202020204" pitchFamily="34" charset="0"/>
              </a:rPr>
              <a:t>Volunteer induction</a:t>
            </a:r>
          </a:p>
        </p:txBody>
      </p:sp>
      <p:sp>
        <p:nvSpPr>
          <p:cNvPr id="3" name="Content Placeholder 2"/>
          <p:cNvSpPr>
            <a:spLocks noGrp="1"/>
          </p:cNvSpPr>
          <p:nvPr>
            <p:ph idx="1"/>
          </p:nvPr>
        </p:nvSpPr>
        <p:spPr>
          <a:xfrm>
            <a:off x="1881158" y="2000240"/>
            <a:ext cx="8229600" cy="3071834"/>
          </a:xfrm>
        </p:spPr>
        <p:txBody>
          <a:bodyPr vert="horz" lIns="91440" tIns="45720" rIns="91440" bIns="45720" rtlCol="0" anchor="t">
            <a:normAutofit/>
          </a:bodyPr>
          <a:lstStyle/>
          <a:p>
            <a:pPr marL="87630" lvl="1" indent="-15240" algn="ctr">
              <a:buNone/>
            </a:pPr>
            <a:endParaRPr lang="en-GB" sz="4000" b="1" dirty="0">
              <a:solidFill>
                <a:srgbClr val="CB007A"/>
              </a:solidFill>
              <a:latin typeface="FS Me" pitchFamily="50" charset="0"/>
              <a:cs typeface="Arial" pitchFamily="34" charset="0"/>
            </a:endParaRPr>
          </a:p>
          <a:p>
            <a:pPr marL="87630" lvl="1" indent="-15240">
              <a:buNone/>
            </a:pPr>
            <a:r>
              <a:rPr lang="en-GB" sz="3200" b="1" dirty="0">
                <a:solidFill>
                  <a:srgbClr val="CB007A"/>
                </a:solidFill>
                <a:latin typeface="Arial" panose="020B0604020202020204" pitchFamily="34" charset="0"/>
                <a:cs typeface="Arial" panose="020B0604020202020204" pitchFamily="34" charset="0"/>
              </a:rPr>
              <a:t>Induction trainer:</a:t>
            </a:r>
          </a:p>
          <a:p>
            <a:pPr marL="87630" lvl="1" indent="-15240">
              <a:buNone/>
            </a:pPr>
            <a:r>
              <a:rPr lang="en-GB" sz="3200" b="1" dirty="0">
                <a:solidFill>
                  <a:srgbClr val="CB007A"/>
                </a:solidFill>
                <a:latin typeface="Arial" panose="020B0604020202020204" pitchFamily="34" charset="0"/>
                <a:cs typeface="Arial" panose="020B0604020202020204" pitchFamily="34" charset="0"/>
              </a:rPr>
              <a:t>Job role:</a:t>
            </a:r>
          </a:p>
          <a:p>
            <a:pPr marL="87630" lvl="1" indent="-15240" algn="ctr">
              <a:buNone/>
            </a:pPr>
            <a:endParaRPr lang="en-GB" sz="6000" b="1" dirty="0">
              <a:latin typeface="FS Me" pitchFamily="50" charset="0"/>
              <a:cs typeface="Arial" pitchFamily="34" charset="0"/>
            </a:endParaRPr>
          </a:p>
          <a:p>
            <a:pPr marL="87630" lvl="1" indent="-15240" algn="ctr">
              <a:buNone/>
            </a:pPr>
            <a:endParaRPr lang="en-GB" sz="1200" b="1" dirty="0">
              <a:latin typeface="FS Me" pitchFamily="50" charset="0"/>
              <a:cs typeface="Arial" pitchFamily="34" charset="0"/>
            </a:endParaRPr>
          </a:p>
        </p:txBody>
      </p:sp>
      <p:pic>
        <p:nvPicPr>
          <p:cNvPr id="5" name="Content Placeholder 16" descr="Background.jpg"/>
          <p:cNvPicPr>
            <a:picLocks noChangeAspect="1"/>
          </p:cNvPicPr>
          <p:nvPr/>
        </p:nvPicPr>
        <p:blipFill>
          <a:blip r:embed="rId3" cstate="print"/>
          <a:srcRect l="-13254" r="-13254"/>
          <a:stretch>
            <a:fillRect/>
          </a:stretch>
        </p:blipFill>
        <p:spPr bwMode="auto">
          <a:xfrm>
            <a:off x="-1629556" y="6500386"/>
            <a:ext cx="15438219" cy="357638"/>
          </a:xfrm>
          <a:prstGeom prst="rect">
            <a:avLst/>
          </a:prstGeom>
          <a:noFill/>
          <a:ln w="9525">
            <a:noFill/>
            <a:miter lim="800000"/>
            <a:headEnd/>
            <a:tailEnd/>
          </a:ln>
        </p:spPr>
      </p:pic>
      <p:sp>
        <p:nvSpPr>
          <p:cNvPr id="6" name="TextBox 5">
            <a:extLst>
              <a:ext uri="{FF2B5EF4-FFF2-40B4-BE49-F238E27FC236}">
                <a16:creationId xmlns:a16="http://schemas.microsoft.com/office/drawing/2014/main" id="{ABFDC935-28CD-2B77-F217-6E65FD1C8013}"/>
              </a:ext>
            </a:extLst>
          </p:cNvPr>
          <p:cNvSpPr txBox="1"/>
          <p:nvPr/>
        </p:nvSpPr>
        <p:spPr>
          <a:xfrm>
            <a:off x="1259233" y="4837810"/>
            <a:ext cx="9673533" cy="1100238"/>
          </a:xfrm>
          <a:prstGeom prst="rect">
            <a:avLst/>
          </a:prstGeom>
          <a:noFill/>
        </p:spPr>
        <p:txBody>
          <a:bodyPr wrap="square">
            <a:spAutoFit/>
          </a:bodyPr>
          <a:lstStyle/>
          <a:p>
            <a:pPr>
              <a:lnSpc>
                <a:spcPct val="107000"/>
              </a:lnSpc>
              <a:spcAft>
                <a:spcPts val="800"/>
              </a:spcAft>
            </a:pPr>
            <a:r>
              <a:rPr lang="en-GB" sz="1400" dirty="0">
                <a:effectLst/>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GB" sz="1400" dirty="0">
                <a:effectLst/>
                <a:latin typeface="Arial" panose="020B0604020202020204" pitchFamily="34" charset="0"/>
                <a:ea typeface="Calibri" panose="020F0502020204030204" pitchFamily="34" charset="0"/>
                <a:cs typeface="Arial" panose="020B0604020202020204" pitchFamily="34" charset="0"/>
              </a:rPr>
              <a:t>Age Cymru is a registered charity 1128436. Company limited by guarantee and registered in Wales and England 6837284. Registered office address Ground Floor, Mariners House, Trident Court, East Moors Road, Cardiff CF24 5TD. © Age Cymru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701B3-F154-467C-A2E7-6FBCBF498B61}"/>
              </a:ext>
            </a:extLst>
          </p:cNvPr>
          <p:cNvSpPr>
            <a:spLocks noGrp="1"/>
          </p:cNvSpPr>
          <p:nvPr>
            <p:ph type="title"/>
          </p:nvPr>
        </p:nvSpPr>
        <p:spPr/>
        <p:txBody>
          <a:bodyPr/>
          <a:lstStyle/>
          <a:p>
            <a:r>
              <a:rPr lang="en-US" i="0" dirty="0">
                <a:latin typeface="Arial" panose="020B0604020202020204" pitchFamily="34" charset="0"/>
                <a:cs typeface="Arial" panose="020B0604020202020204" pitchFamily="34" charset="0"/>
              </a:rPr>
              <a:t>Useful Resources </a:t>
            </a:r>
          </a:p>
        </p:txBody>
      </p:sp>
      <p:sp>
        <p:nvSpPr>
          <p:cNvPr id="6" name="Content Placeholder 5">
            <a:extLst>
              <a:ext uri="{FF2B5EF4-FFF2-40B4-BE49-F238E27FC236}">
                <a16:creationId xmlns:a16="http://schemas.microsoft.com/office/drawing/2014/main" id="{079E3A66-2670-431B-9B95-96BCE2937023}"/>
              </a:ext>
            </a:extLst>
          </p:cNvPr>
          <p:cNvSpPr>
            <a:spLocks noGrp="1"/>
          </p:cNvSpPr>
          <p:nvPr>
            <p:ph idx="1"/>
          </p:nvPr>
        </p:nvSpPr>
        <p:spPr/>
        <p:txBody>
          <a:bodyPr vert="horz" lIns="91440" tIns="45720" rIns="91440" bIns="45720" rtlCol="0" anchor="t">
            <a:normAutofit/>
          </a:bodyPr>
          <a:lstStyle/>
          <a:p>
            <a:pPr marL="0" indent="0">
              <a:buNone/>
            </a:pPr>
            <a:r>
              <a:rPr lang="en-US" dirty="0">
                <a:latin typeface="Arial" panose="020B0604020202020204" pitchFamily="34" charset="0"/>
                <a:cs typeface="Arial" panose="020B0604020202020204" pitchFamily="34" charset="0"/>
              </a:rPr>
              <a:t>For the latest Welsh Government guidance on Covid and care homes click on the link below</a:t>
            </a:r>
          </a:p>
          <a:p>
            <a:r>
              <a:rPr lang="en-US" dirty="0">
                <a:latin typeface="Arial" panose="020B0604020202020204" pitchFamily="34" charset="0"/>
                <a:cs typeface="Arial" panose="020B0604020202020204" pitchFamily="34" charset="0"/>
                <a:hlinkClick r:id="rId2"/>
              </a:rPr>
              <a:t>Care homes and social services: coronavirus | Sub-topic | GOV.WALES</a:t>
            </a:r>
            <a:endParaRPr lang="en-US" dirty="0">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3524838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6" descr="Background.jpg"/>
          <p:cNvPicPr>
            <a:picLocks noChangeAspect="1"/>
          </p:cNvPicPr>
          <p:nvPr/>
        </p:nvPicPr>
        <p:blipFill>
          <a:blip r:embed="rId3" cstate="print"/>
          <a:srcRect l="117" r="432" b="2623"/>
          <a:stretch>
            <a:fillRect/>
          </a:stretch>
        </p:blipFill>
        <p:spPr bwMode="auto">
          <a:xfrm>
            <a:off x="0" y="-1"/>
            <a:ext cx="12192032" cy="5527663"/>
          </a:xfrm>
          <a:prstGeom prst="rect">
            <a:avLst/>
          </a:prstGeom>
          <a:noFill/>
          <a:ln w="9525">
            <a:noFill/>
            <a:miter lim="800000"/>
            <a:headEnd/>
            <a:tailEnd/>
          </a:ln>
        </p:spPr>
      </p:pic>
      <p:sp>
        <p:nvSpPr>
          <p:cNvPr id="6" name="TextBox 5"/>
          <p:cNvSpPr txBox="1"/>
          <p:nvPr/>
        </p:nvSpPr>
        <p:spPr>
          <a:xfrm>
            <a:off x="488584" y="130614"/>
            <a:ext cx="10920557" cy="3847207"/>
          </a:xfrm>
          <a:prstGeom prst="rect">
            <a:avLst/>
          </a:prstGeom>
          <a:noFill/>
        </p:spPr>
        <p:txBody>
          <a:bodyPr wrap="square" lIns="91440" tIns="45720" rIns="91440" bIns="45720" rtlCol="0" anchor="t">
            <a:spAutoFit/>
          </a:bodyPr>
          <a:lstStyle/>
          <a:p>
            <a:r>
              <a:rPr lang="en-GB" sz="4000" b="1" dirty="0">
                <a:solidFill>
                  <a:schemeClr val="bg1"/>
                </a:solidFill>
                <a:latin typeface="Arial"/>
                <a:ea typeface="+mn-lt"/>
                <a:cs typeface="+mn-lt"/>
              </a:rPr>
              <a:t>Any questions</a:t>
            </a:r>
          </a:p>
          <a:p>
            <a:endParaRPr lang="en-GB" sz="2000" b="1" dirty="0">
              <a:solidFill>
                <a:srgbClr val="000000"/>
              </a:solidFill>
              <a:latin typeface="Arial"/>
              <a:ea typeface="+mn-lt"/>
              <a:cs typeface="+mn-lt"/>
            </a:endParaRPr>
          </a:p>
          <a:p>
            <a:endParaRPr lang="en-GB" sz="2000" b="1" dirty="0">
              <a:solidFill>
                <a:schemeClr val="tx2"/>
              </a:solidFill>
              <a:latin typeface="Arial"/>
              <a:ea typeface="+mn-lt"/>
              <a:cs typeface="+mn-lt"/>
            </a:endParaRPr>
          </a:p>
          <a:p>
            <a:endParaRPr lang="en-GB" sz="2000" b="1" dirty="0">
              <a:solidFill>
                <a:schemeClr val="tx2"/>
              </a:solidFill>
              <a:latin typeface="Arial"/>
              <a:ea typeface="+mn-lt"/>
              <a:cs typeface="+mn-lt"/>
            </a:endParaRPr>
          </a:p>
          <a:p>
            <a:endParaRPr lang="en-GB" sz="2000" b="1" dirty="0">
              <a:solidFill>
                <a:schemeClr val="tx2"/>
              </a:solidFill>
              <a:latin typeface="Arial"/>
              <a:ea typeface="+mn-lt"/>
              <a:cs typeface="+mn-lt"/>
            </a:endParaRPr>
          </a:p>
          <a:p>
            <a:endParaRPr lang="en-GB" sz="2400" b="1" dirty="0">
              <a:solidFill>
                <a:schemeClr val="tx2"/>
              </a:solidFill>
              <a:latin typeface="Arial"/>
              <a:cs typeface="Calibri"/>
            </a:endParaRPr>
          </a:p>
          <a:p>
            <a:endParaRPr lang="en-GB" sz="2400" b="1" dirty="0">
              <a:solidFill>
                <a:schemeClr val="tx2"/>
              </a:solidFill>
              <a:latin typeface="Arial"/>
              <a:ea typeface="+mn-lt"/>
              <a:cs typeface="+mn-lt"/>
            </a:endParaRPr>
          </a:p>
          <a:p>
            <a:endParaRPr lang="en-GB" sz="4000" b="1" dirty="0">
              <a:solidFill>
                <a:schemeClr val="bg1"/>
              </a:solidFill>
              <a:latin typeface="Arial" pitchFamily="34" charset="0"/>
              <a:cs typeface="Arial" pitchFamily="34" charset="0"/>
            </a:endParaRPr>
          </a:p>
          <a:p>
            <a:endParaRPr lang="en-GB" sz="3600" b="1" dirty="0">
              <a:solidFill>
                <a:schemeClr val="bg1"/>
              </a:solidFill>
              <a:latin typeface="Foco Age UK" pitchFamily="34" charset="0"/>
            </a:endParaRPr>
          </a:p>
        </p:txBody>
      </p:sp>
    </p:spTree>
    <p:extLst>
      <p:ext uri="{BB962C8B-B14F-4D97-AF65-F5344CB8AC3E}">
        <p14:creationId xmlns:p14="http://schemas.microsoft.com/office/powerpoint/2010/main" val="2149575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6" descr="Background.jpg"/>
          <p:cNvPicPr>
            <a:picLocks noChangeAspect="1"/>
          </p:cNvPicPr>
          <p:nvPr/>
        </p:nvPicPr>
        <p:blipFill>
          <a:blip r:embed="rId3" cstate="print"/>
          <a:srcRect l="117" r="432" b="2623"/>
          <a:stretch>
            <a:fillRect/>
          </a:stretch>
        </p:blipFill>
        <p:spPr bwMode="auto">
          <a:xfrm>
            <a:off x="0" y="-1"/>
            <a:ext cx="12192032" cy="5527663"/>
          </a:xfrm>
          <a:prstGeom prst="rect">
            <a:avLst/>
          </a:prstGeom>
          <a:noFill/>
          <a:ln w="9525">
            <a:noFill/>
            <a:miter lim="800000"/>
            <a:headEnd/>
            <a:tailEnd/>
          </a:ln>
        </p:spPr>
      </p:pic>
      <p:sp>
        <p:nvSpPr>
          <p:cNvPr id="6" name="TextBox 5"/>
          <p:cNvSpPr txBox="1"/>
          <p:nvPr/>
        </p:nvSpPr>
        <p:spPr>
          <a:xfrm>
            <a:off x="528340" y="123988"/>
            <a:ext cx="10920557" cy="5078313"/>
          </a:xfrm>
          <a:prstGeom prst="rect">
            <a:avLst/>
          </a:prstGeom>
          <a:noFill/>
        </p:spPr>
        <p:txBody>
          <a:bodyPr wrap="square" lIns="91440" tIns="45720" rIns="91440" bIns="45720" rtlCol="0" anchor="t">
            <a:spAutoFit/>
          </a:bodyPr>
          <a:lstStyle/>
          <a:p>
            <a:r>
              <a:rPr lang="en-GB" sz="4000" b="1" dirty="0">
                <a:solidFill>
                  <a:schemeClr val="bg1"/>
                </a:solidFill>
                <a:latin typeface="Arial"/>
                <a:cs typeface="Calibri"/>
              </a:rPr>
              <a:t>Care Home Team:</a:t>
            </a:r>
          </a:p>
          <a:p>
            <a:endParaRPr lang="en-GB" sz="4000" b="1" dirty="0">
              <a:solidFill>
                <a:schemeClr val="bg1"/>
              </a:solidFill>
              <a:latin typeface="Arial"/>
              <a:cs typeface="Calibri"/>
            </a:endParaRPr>
          </a:p>
          <a:p>
            <a:r>
              <a:rPr lang="en-GB" sz="4000" b="1" dirty="0">
                <a:solidFill>
                  <a:schemeClr val="bg1"/>
                </a:solidFill>
                <a:latin typeface="Arial"/>
                <a:ea typeface="+mn-lt"/>
                <a:cs typeface="+mn-lt"/>
              </a:rPr>
              <a:t>Staff and job roles</a:t>
            </a:r>
          </a:p>
          <a:p>
            <a:endParaRPr lang="en-GB" sz="2000" b="1" dirty="0">
              <a:solidFill>
                <a:srgbClr val="000000"/>
              </a:solidFill>
              <a:latin typeface="Arial"/>
              <a:ea typeface="+mn-lt"/>
              <a:cs typeface="+mn-lt"/>
            </a:endParaRPr>
          </a:p>
          <a:p>
            <a:endParaRPr lang="en-GB" sz="2000" b="1" dirty="0">
              <a:solidFill>
                <a:schemeClr val="tx2"/>
              </a:solidFill>
              <a:latin typeface="Arial"/>
              <a:ea typeface="+mn-lt"/>
              <a:cs typeface="+mn-lt"/>
            </a:endParaRPr>
          </a:p>
          <a:p>
            <a:endParaRPr lang="en-GB" sz="2000" b="1" dirty="0">
              <a:solidFill>
                <a:schemeClr val="tx2"/>
              </a:solidFill>
              <a:latin typeface="Arial"/>
              <a:ea typeface="+mn-lt"/>
              <a:cs typeface="+mn-lt"/>
            </a:endParaRPr>
          </a:p>
          <a:p>
            <a:endParaRPr lang="en-GB" sz="2000" b="1" dirty="0">
              <a:solidFill>
                <a:schemeClr val="tx2"/>
              </a:solidFill>
              <a:latin typeface="Arial"/>
              <a:ea typeface="+mn-lt"/>
              <a:cs typeface="+mn-lt"/>
            </a:endParaRPr>
          </a:p>
          <a:p>
            <a:endParaRPr lang="en-GB" sz="2400" b="1" dirty="0">
              <a:solidFill>
                <a:schemeClr val="tx2"/>
              </a:solidFill>
              <a:latin typeface="Arial"/>
              <a:cs typeface="Calibri"/>
            </a:endParaRPr>
          </a:p>
          <a:p>
            <a:endParaRPr lang="en-GB" sz="2400" b="1" dirty="0">
              <a:solidFill>
                <a:schemeClr val="tx2"/>
              </a:solidFill>
              <a:latin typeface="Arial"/>
              <a:ea typeface="+mn-lt"/>
              <a:cs typeface="+mn-lt"/>
            </a:endParaRPr>
          </a:p>
          <a:p>
            <a:endParaRPr lang="en-GB" sz="4000" b="1" dirty="0">
              <a:solidFill>
                <a:schemeClr val="bg1"/>
              </a:solidFill>
              <a:latin typeface="Arial" pitchFamily="34" charset="0"/>
              <a:cs typeface="Arial" pitchFamily="34" charset="0"/>
            </a:endParaRPr>
          </a:p>
          <a:p>
            <a:endParaRPr lang="en-GB" sz="3600" b="1" dirty="0">
              <a:solidFill>
                <a:schemeClr val="bg1"/>
              </a:solidFill>
              <a:latin typeface="Foco Age UK" pitchFamily="34" charset="0"/>
            </a:endParaRPr>
          </a:p>
        </p:txBody>
      </p:sp>
    </p:spTree>
    <p:extLst>
      <p:ext uri="{BB962C8B-B14F-4D97-AF65-F5344CB8AC3E}">
        <p14:creationId xmlns:p14="http://schemas.microsoft.com/office/powerpoint/2010/main" val="93559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6" descr="Background.jpg"/>
          <p:cNvPicPr>
            <a:picLocks noChangeAspect="1"/>
          </p:cNvPicPr>
          <p:nvPr/>
        </p:nvPicPr>
        <p:blipFill>
          <a:blip r:embed="rId3" cstate="print"/>
          <a:srcRect l="117" r="432" b="2623"/>
          <a:stretch>
            <a:fillRect/>
          </a:stretch>
        </p:blipFill>
        <p:spPr bwMode="auto">
          <a:xfrm>
            <a:off x="0" y="-1"/>
            <a:ext cx="12192032" cy="5527663"/>
          </a:xfrm>
          <a:prstGeom prst="rect">
            <a:avLst/>
          </a:prstGeom>
          <a:noFill/>
          <a:ln w="9525">
            <a:noFill/>
            <a:miter lim="800000"/>
            <a:headEnd/>
            <a:tailEnd/>
          </a:ln>
        </p:spPr>
      </p:pic>
      <p:sp>
        <p:nvSpPr>
          <p:cNvPr id="6" name="TextBox 5"/>
          <p:cNvSpPr txBox="1"/>
          <p:nvPr/>
        </p:nvSpPr>
        <p:spPr>
          <a:xfrm>
            <a:off x="528340" y="123988"/>
            <a:ext cx="10920557" cy="2554545"/>
          </a:xfrm>
          <a:prstGeom prst="rect">
            <a:avLst/>
          </a:prstGeom>
          <a:noFill/>
        </p:spPr>
        <p:txBody>
          <a:bodyPr wrap="square" lIns="91440" tIns="45720" rIns="91440" bIns="45720" rtlCol="0" anchor="t">
            <a:spAutoFit/>
          </a:bodyPr>
          <a:lstStyle/>
          <a:p>
            <a:endParaRPr lang="en-GB" sz="4000" b="1" dirty="0">
              <a:solidFill>
                <a:schemeClr val="bg1"/>
              </a:solidFill>
              <a:latin typeface="Arial"/>
              <a:cs typeface="Calibri"/>
            </a:endParaRPr>
          </a:p>
          <a:p>
            <a:endParaRPr lang="en-GB" sz="2000" b="1" dirty="0">
              <a:solidFill>
                <a:srgbClr val="000000"/>
              </a:solidFill>
              <a:latin typeface="Arial"/>
              <a:ea typeface="+mn-lt"/>
              <a:cs typeface="+mn-lt"/>
            </a:endParaRPr>
          </a:p>
          <a:p>
            <a:endParaRPr lang="en-GB" sz="2400" b="1" dirty="0">
              <a:solidFill>
                <a:schemeClr val="tx2"/>
              </a:solidFill>
              <a:latin typeface="Arial"/>
              <a:cs typeface="Calibri"/>
            </a:endParaRPr>
          </a:p>
          <a:p>
            <a:r>
              <a:rPr lang="en-GB" sz="4000" b="1" dirty="0">
                <a:solidFill>
                  <a:schemeClr val="bg1"/>
                </a:solidFill>
                <a:latin typeface="Arial"/>
                <a:cs typeface="Arial"/>
              </a:rPr>
              <a:t>Care home contact details and web address </a:t>
            </a:r>
            <a:endParaRPr lang="en-GB" sz="4000" b="1" dirty="0">
              <a:solidFill>
                <a:schemeClr val="bg1"/>
              </a:solidFill>
              <a:latin typeface="Arial" pitchFamily="34" charset="0"/>
              <a:cs typeface="Arial" pitchFamily="34" charset="0"/>
            </a:endParaRPr>
          </a:p>
          <a:p>
            <a:endParaRPr lang="en-GB" sz="3600" b="1" dirty="0">
              <a:solidFill>
                <a:schemeClr val="bg1"/>
              </a:solidFill>
              <a:latin typeface="Foco Age UK" pitchFamily="34" charset="0"/>
            </a:endParaRPr>
          </a:p>
        </p:txBody>
      </p:sp>
    </p:spTree>
    <p:extLst>
      <p:ext uri="{BB962C8B-B14F-4D97-AF65-F5344CB8AC3E}">
        <p14:creationId xmlns:p14="http://schemas.microsoft.com/office/powerpoint/2010/main" val="325485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2000240"/>
            <a:ext cx="8229600" cy="3071834"/>
          </a:xfrm>
        </p:spPr>
        <p:txBody>
          <a:bodyPr vert="horz" lIns="91440" tIns="45720" rIns="91440" bIns="45720" rtlCol="0" anchor="t">
            <a:normAutofit/>
          </a:bodyPr>
          <a:lstStyle/>
          <a:p>
            <a:pPr marL="87630" lvl="1" indent="-15240"/>
            <a:r>
              <a:rPr lang="en-GB" sz="3200" b="1" dirty="0">
                <a:latin typeface="Arial" panose="020B0604020202020204" pitchFamily="34" charset="0"/>
                <a:cs typeface="Arial" panose="020B0604020202020204" pitchFamily="34" charset="0"/>
              </a:rPr>
              <a:t>  How long will the induction take</a:t>
            </a:r>
          </a:p>
          <a:p>
            <a:pPr marL="72390" lvl="1" indent="0">
              <a:buNone/>
            </a:pPr>
            <a:endParaRPr lang="en-GB" sz="3200" b="1" dirty="0">
              <a:latin typeface="Arial" panose="020B0604020202020204" pitchFamily="34" charset="0"/>
              <a:cs typeface="Arial" panose="020B0604020202020204" pitchFamily="34" charset="0"/>
            </a:endParaRPr>
          </a:p>
          <a:p>
            <a:pPr marL="87630" lvl="1" indent="-15240"/>
            <a:r>
              <a:rPr lang="en-GB" sz="3200" b="1" dirty="0">
                <a:latin typeface="Arial" panose="020B0604020202020204" pitchFamily="34" charset="0"/>
                <a:cs typeface="Arial" panose="020B0604020202020204" pitchFamily="34" charset="0"/>
              </a:rPr>
              <a:t>  What the induction will cover</a:t>
            </a:r>
          </a:p>
          <a:p>
            <a:pPr marL="87630" lvl="1" indent="-15240" algn="ctr">
              <a:buNone/>
            </a:pPr>
            <a:endParaRPr lang="en-GB" sz="6000" b="1" dirty="0">
              <a:latin typeface="FS Me" pitchFamily="50" charset="0"/>
              <a:cs typeface="Arial" pitchFamily="34" charset="0"/>
            </a:endParaRPr>
          </a:p>
          <a:p>
            <a:pPr marL="87630" lvl="1" indent="-15240" algn="ctr">
              <a:buNone/>
            </a:pPr>
            <a:endParaRPr lang="en-GB" sz="1200" b="1" dirty="0">
              <a:latin typeface="FS Me" pitchFamily="50" charset="0"/>
              <a:cs typeface="Arial" pitchFamily="34" charset="0"/>
            </a:endParaRPr>
          </a:p>
        </p:txBody>
      </p:sp>
      <p:pic>
        <p:nvPicPr>
          <p:cNvPr id="5" name="Content Placeholder 16" descr="Background.jpg"/>
          <p:cNvPicPr>
            <a:picLocks noChangeAspect="1"/>
          </p:cNvPicPr>
          <p:nvPr/>
        </p:nvPicPr>
        <p:blipFill>
          <a:blip r:embed="rId3" cstate="print"/>
          <a:srcRect l="-13254" r="-13254"/>
          <a:stretch>
            <a:fillRect/>
          </a:stretch>
        </p:blipFill>
        <p:spPr bwMode="auto">
          <a:xfrm>
            <a:off x="-1629556" y="6500386"/>
            <a:ext cx="15438219" cy="357638"/>
          </a:xfrm>
          <a:prstGeom prst="rect">
            <a:avLst/>
          </a:prstGeom>
          <a:noFill/>
          <a:ln w="9525">
            <a:noFill/>
            <a:miter lim="800000"/>
            <a:headEnd/>
            <a:tailEnd/>
          </a:ln>
        </p:spPr>
      </p:pic>
      <p:pic>
        <p:nvPicPr>
          <p:cNvPr id="7" name="Picture 6">
            <a:extLst>
              <a:ext uri="{FF2B5EF4-FFF2-40B4-BE49-F238E27FC236}">
                <a16:creationId xmlns:a16="http://schemas.microsoft.com/office/drawing/2014/main" id="{63A162E2-2048-23A7-5871-5029259FF3FB}"/>
              </a:ext>
            </a:extLst>
          </p:cNvPr>
          <p:cNvPicPr>
            <a:picLocks noChangeAspect="1"/>
          </p:cNvPicPr>
          <p:nvPr/>
        </p:nvPicPr>
        <p:blipFill>
          <a:blip r:embed="rId4"/>
          <a:stretch>
            <a:fillRect/>
          </a:stretch>
        </p:blipFill>
        <p:spPr>
          <a:xfrm>
            <a:off x="985018" y="585657"/>
            <a:ext cx="4285859" cy="853514"/>
          </a:xfrm>
          <a:prstGeom prst="rect">
            <a:avLst/>
          </a:prstGeom>
        </p:spPr>
      </p:pic>
    </p:spTree>
    <p:extLst>
      <p:ext uri="{BB962C8B-B14F-4D97-AF65-F5344CB8AC3E}">
        <p14:creationId xmlns:p14="http://schemas.microsoft.com/office/powerpoint/2010/main" val="1097342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144" y="1009101"/>
            <a:ext cx="9902012" cy="5117129"/>
          </a:xfrm>
        </p:spPr>
        <p:txBody>
          <a:bodyPr vert="horz" lIns="91440" tIns="45720" rIns="91440" bIns="45720" rtlCol="0" anchor="t">
            <a:normAutofit/>
          </a:bodyPr>
          <a:lstStyle/>
          <a:p>
            <a:pPr marL="87630" lvl="1" indent="-15240" algn="ctr">
              <a:buNone/>
            </a:pPr>
            <a:endParaRPr lang="en-GB" sz="1200" dirty="0">
              <a:latin typeface="FS Me"/>
              <a:cs typeface="Calibri" panose="020F0502020204030204"/>
            </a:endParaRPr>
          </a:p>
          <a:p>
            <a:pPr marL="0" indent="0">
              <a:buNone/>
            </a:pPr>
            <a:r>
              <a:rPr lang="en-GB" sz="3200" b="1" dirty="0">
                <a:latin typeface="Arial" panose="020B0604020202020204" pitchFamily="34" charset="0"/>
                <a:cs typeface="Arial" panose="020B0604020202020204" pitchFamily="34" charset="0"/>
              </a:rPr>
              <a:t>Details about your Organisation</a:t>
            </a:r>
          </a:p>
          <a:p>
            <a:pPr marL="0" indent="0">
              <a:buNone/>
            </a:pPr>
            <a:endParaRPr lang="en-GB" sz="2200" dirty="0">
              <a:latin typeface="Arial" panose="020B0604020202020204" pitchFamily="34" charset="0"/>
              <a:cs typeface="Arial" panose="020B0604020202020204" pitchFamily="34" charset="0"/>
            </a:endParaRPr>
          </a:p>
          <a:p>
            <a:pPr marL="0" indent="0">
              <a:buNone/>
            </a:pPr>
            <a:r>
              <a:rPr lang="en-GB" sz="3200" dirty="0">
                <a:latin typeface="Arial" panose="020B0604020202020204" pitchFamily="34" charset="0"/>
                <a:cs typeface="Arial" panose="020B0604020202020204" pitchFamily="34" charset="0"/>
              </a:rPr>
              <a:t>Your organisations name</a:t>
            </a:r>
          </a:p>
          <a:p>
            <a:pPr marL="0" indent="0">
              <a:buNone/>
            </a:pPr>
            <a:r>
              <a:rPr lang="en-GB" sz="3200" dirty="0">
                <a:latin typeface="Arial" panose="020B0604020202020204" pitchFamily="34" charset="0"/>
                <a:cs typeface="Arial" panose="020B0604020202020204" pitchFamily="34" charset="0"/>
              </a:rPr>
              <a:t>Goal and Objectives Vision/Mission/Values</a:t>
            </a:r>
          </a:p>
          <a:p>
            <a:pPr marL="0" indent="0">
              <a:buNone/>
            </a:pPr>
            <a:r>
              <a:rPr lang="en-GB" sz="3200" dirty="0">
                <a:latin typeface="Arial" panose="020B0604020202020204" pitchFamily="34" charset="0"/>
                <a:cs typeface="Arial" panose="020B0604020202020204" pitchFamily="34" charset="0"/>
              </a:rPr>
              <a:t>Background of your organisation</a:t>
            </a:r>
          </a:p>
          <a:p>
            <a:pPr marL="0" indent="0">
              <a:buNone/>
            </a:pPr>
            <a:r>
              <a:rPr lang="en-GB" sz="3200" dirty="0">
                <a:latin typeface="Arial" panose="020B0604020202020204" pitchFamily="34" charset="0"/>
                <a:ea typeface="+mn-lt"/>
                <a:cs typeface="Arial" panose="020B0604020202020204" pitchFamily="34" charset="0"/>
              </a:rPr>
              <a:t>What your organisation delivers</a:t>
            </a:r>
            <a:endParaRPr lang="en-GB" sz="3200" dirty="0">
              <a:latin typeface="Arial" panose="020B0604020202020204" pitchFamily="34" charset="0"/>
              <a:cs typeface="Arial" panose="020B0604020202020204" pitchFamily="34" charset="0"/>
            </a:endParaRPr>
          </a:p>
          <a:p>
            <a:pPr marL="0" indent="0">
              <a:buNone/>
            </a:pPr>
            <a:r>
              <a:rPr lang="en-GB" sz="3200" dirty="0">
                <a:latin typeface="Arial" panose="020B0604020202020204" pitchFamily="34" charset="0"/>
                <a:cs typeface="Arial" panose="020B0604020202020204" pitchFamily="34" charset="0"/>
              </a:rPr>
              <a:t>Details on Projects and Services your Organisation offers</a:t>
            </a:r>
          </a:p>
          <a:p>
            <a:pPr lvl="0">
              <a:buNone/>
            </a:pPr>
            <a:r>
              <a:rPr lang="en-GB" dirty="0"/>
              <a:t>   </a:t>
            </a:r>
          </a:p>
          <a:p>
            <a:pPr marL="87630" lvl="1" indent="-15240">
              <a:buNone/>
            </a:pPr>
            <a:endParaRPr lang="en-GB" sz="3600" dirty="0">
              <a:latin typeface="FS Me" pitchFamily="50" charset="0"/>
            </a:endParaRPr>
          </a:p>
          <a:p>
            <a:pPr marL="87630" lvl="1" indent="-15240">
              <a:buNone/>
            </a:pPr>
            <a:endParaRPr lang="en-GB" sz="3600" dirty="0">
              <a:latin typeface="FS Me" pitchFamily="50" charset="0"/>
            </a:endParaRPr>
          </a:p>
          <a:p>
            <a:pPr marL="87630" lvl="1" indent="-15240">
              <a:buNone/>
            </a:pPr>
            <a:endParaRPr lang="en-GB" sz="3600" dirty="0">
              <a:latin typeface="FS Me" pitchFamily="50" charset="0"/>
            </a:endParaRPr>
          </a:p>
          <a:p>
            <a:pPr marL="87630" lvl="1" indent="-15240">
              <a:buNone/>
            </a:pPr>
            <a:endParaRPr lang="en-GB" sz="3600" dirty="0">
              <a:latin typeface="FS Me" pitchFamily="50" charset="0"/>
            </a:endParaRPr>
          </a:p>
          <a:p>
            <a:pPr marL="87630" lvl="1" indent="-15240">
              <a:buNone/>
            </a:pPr>
            <a:endParaRPr lang="en-GB" sz="3600" dirty="0">
              <a:latin typeface="FS Me" pitchFamily="50" charset="0"/>
            </a:endParaRPr>
          </a:p>
          <a:p>
            <a:pPr marL="87630" lvl="1" indent="-15240" algn="ctr">
              <a:buNone/>
            </a:pPr>
            <a:endParaRPr lang="en-GB" sz="1400" dirty="0">
              <a:cs typeface="Calibri" panose="020F0502020204030204"/>
            </a:endParaRPr>
          </a:p>
        </p:txBody>
      </p:sp>
      <p:pic>
        <p:nvPicPr>
          <p:cNvPr id="5" name="Content Placeholder 16" descr="Background.jpg"/>
          <p:cNvPicPr>
            <a:picLocks noChangeAspect="1"/>
          </p:cNvPicPr>
          <p:nvPr/>
        </p:nvPicPr>
        <p:blipFill>
          <a:blip r:embed="rId3" cstate="print"/>
          <a:srcRect l="-13254" r="-13254"/>
          <a:stretch>
            <a:fillRect/>
          </a:stretch>
        </p:blipFill>
        <p:spPr bwMode="auto">
          <a:xfrm>
            <a:off x="-1629557" y="6486009"/>
            <a:ext cx="15481354" cy="372015"/>
          </a:xfrm>
          <a:prstGeom prst="rect">
            <a:avLst/>
          </a:prstGeom>
          <a:noFill/>
          <a:ln w="9525">
            <a:noFill/>
            <a:miter lim="800000"/>
            <a:headEnd/>
            <a:tailEnd/>
          </a:ln>
        </p:spPr>
      </p:pic>
      <p:sp>
        <p:nvSpPr>
          <p:cNvPr id="9" name="Rectangle 8"/>
          <p:cNvSpPr/>
          <p:nvPr/>
        </p:nvSpPr>
        <p:spPr>
          <a:xfrm>
            <a:off x="1847529" y="1340769"/>
            <a:ext cx="184731" cy="461665"/>
          </a:xfrm>
          <a:prstGeom prst="rect">
            <a:avLst/>
          </a:prstGeom>
        </p:spPr>
        <p:txBody>
          <a:bodyPr wrap="none" lIns="91440" tIns="45720" rIns="91440" bIns="45720" anchor="t">
            <a:spAutoFit/>
          </a:bodyPr>
          <a:lstStyle/>
          <a:p>
            <a:endParaRPr lang="en-GB" sz="2400" dirty="0">
              <a:latin typeface="FS Me"/>
              <a:cs typeface="Arial"/>
            </a:endParaRPr>
          </a:p>
        </p:txBody>
      </p:sp>
      <p:sp>
        <p:nvSpPr>
          <p:cNvPr id="11" name="Title 1"/>
          <p:cNvSpPr>
            <a:spLocks noGrp="1"/>
          </p:cNvSpPr>
          <p:nvPr>
            <p:ph type="title"/>
          </p:nvPr>
        </p:nvSpPr>
        <p:spPr>
          <a:xfrm>
            <a:off x="1809750" y="-171400"/>
            <a:ext cx="8229600" cy="1143000"/>
          </a:xfrm>
        </p:spPr>
        <p:txBody>
          <a:bodyPr>
            <a:normAutofit/>
          </a:bodyPr>
          <a:lstStyle/>
          <a:p>
            <a:pPr algn="l"/>
            <a:r>
              <a:rPr lang="en-GB" sz="3200" b="1" dirty="0">
                <a:solidFill>
                  <a:srgbClr val="D60093"/>
                </a:solidFill>
                <a:latin typeface="Arial" panose="020B0604020202020204" pitchFamily="34" charset="0"/>
                <a:cs typeface="Arial" panose="020B0604020202020204" pitchFamily="34" charset="0"/>
              </a:rPr>
              <a:t>Volunteer induction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ED9F5-5CEC-45F0-BDC9-CF266DF20124}"/>
              </a:ext>
            </a:extLst>
          </p:cNvPr>
          <p:cNvSpPr>
            <a:spLocks noGrp="1"/>
          </p:cNvSpPr>
          <p:nvPr>
            <p:ph type="title"/>
          </p:nvPr>
        </p:nvSpPr>
        <p:spPr>
          <a:xfrm>
            <a:off x="2802754" y="199702"/>
            <a:ext cx="6586491" cy="817937"/>
          </a:xfrm>
        </p:spPr>
        <p:txBody>
          <a:bodyPr vert="horz" lIns="91440" tIns="45720" rIns="91440" bIns="45720" rtlCol="0" anchor="ctr">
            <a:normAutofit/>
          </a:bodyPr>
          <a:lstStyle/>
          <a:p>
            <a:pPr>
              <a:lnSpc>
                <a:spcPct val="90000"/>
              </a:lnSpc>
            </a:pPr>
            <a:r>
              <a:rPr lang="en-US" sz="4000" b="1" i="0" dirty="0">
                <a:solidFill>
                  <a:srgbClr val="D60093"/>
                </a:solidFill>
              </a:rPr>
              <a:t>Volunteer Journey</a:t>
            </a:r>
            <a:endParaRPr lang="en-US" sz="4000" b="1" dirty="0">
              <a:solidFill>
                <a:srgbClr val="D60093"/>
              </a:solidFill>
            </a:endParaRPr>
          </a:p>
        </p:txBody>
      </p:sp>
      <p:graphicFrame>
        <p:nvGraphicFramePr>
          <p:cNvPr id="6" name="Content Placeholder 2">
            <a:extLst>
              <a:ext uri="{FF2B5EF4-FFF2-40B4-BE49-F238E27FC236}">
                <a16:creationId xmlns:a16="http://schemas.microsoft.com/office/drawing/2014/main" id="{A8DD2674-8CE2-FB96-AB30-FB70FF26BBA0}"/>
              </a:ext>
            </a:extLst>
          </p:cNvPr>
          <p:cNvGraphicFramePr>
            <a:graphicFrameLocks noGrp="1"/>
          </p:cNvGraphicFramePr>
          <p:nvPr>
            <p:ph sz="half" idx="2"/>
            <p:extLst>
              <p:ext uri="{D42A27DB-BD31-4B8C-83A1-F6EECF244321}">
                <p14:modId xmlns:p14="http://schemas.microsoft.com/office/powerpoint/2010/main" val="3207802815"/>
              </p:ext>
            </p:extLst>
          </p:nvPr>
        </p:nvGraphicFramePr>
        <p:xfrm>
          <a:off x="2343460" y="1194619"/>
          <a:ext cx="7940023" cy="5463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838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DBD6-7B28-4183-BB29-BB8B77260016}"/>
              </a:ext>
            </a:extLst>
          </p:cNvPr>
          <p:cNvSpPr>
            <a:spLocks noGrp="1"/>
          </p:cNvSpPr>
          <p:nvPr>
            <p:ph type="title"/>
          </p:nvPr>
        </p:nvSpPr>
        <p:spPr/>
        <p:txBody>
          <a:bodyPr/>
          <a:lstStyle/>
          <a:p>
            <a:r>
              <a:rPr lang="en-US" i="0" dirty="0">
                <a:solidFill>
                  <a:srgbClr val="D60093"/>
                </a:solidFill>
                <a:latin typeface="Arial" panose="020B0604020202020204" pitchFamily="34" charset="0"/>
                <a:cs typeface="Arial" panose="020B0604020202020204" pitchFamily="34" charset="0"/>
              </a:rPr>
              <a:t>Volunteer role</a:t>
            </a:r>
          </a:p>
        </p:txBody>
      </p:sp>
      <p:sp>
        <p:nvSpPr>
          <p:cNvPr id="3" name="Content Placeholder 2">
            <a:extLst>
              <a:ext uri="{FF2B5EF4-FFF2-40B4-BE49-F238E27FC236}">
                <a16:creationId xmlns:a16="http://schemas.microsoft.com/office/drawing/2014/main" id="{8314AB33-1801-4DA8-B626-B8FCDB4BBBE9}"/>
              </a:ext>
            </a:extLst>
          </p:cNvPr>
          <p:cNvSpPr>
            <a:spLocks noGrp="1"/>
          </p:cNvSpPr>
          <p:nvPr>
            <p:ph idx="1"/>
          </p:nvPr>
        </p:nvSpPr>
        <p:spPr/>
        <p:txBody>
          <a:bodyPr vert="horz" lIns="91440" tIns="45720" rIns="91440" bIns="45720" rtlCol="0" anchor="t">
            <a:normAutofit/>
          </a:bodyPr>
          <a:lstStyle/>
          <a:p>
            <a:r>
              <a:rPr lang="en-GB" sz="2400" dirty="0">
                <a:latin typeface="Arial" panose="020B0604020202020204" pitchFamily="34" charset="0"/>
                <a:cs typeface="Arial" panose="020B0604020202020204" pitchFamily="34" charset="0"/>
              </a:rPr>
              <a:t>Supporting Care Home activities with the care home activity coordinator</a:t>
            </a:r>
          </a:p>
          <a:p>
            <a:pPr marL="0" indent="0">
              <a:buNone/>
            </a:pPr>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Using communication resources to engage residents</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Assisting staff and residents with planned activities</a:t>
            </a:r>
            <a:endParaRPr lang="en-US"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Helping facilitate hobbies and interests </a:t>
            </a:r>
            <a:endParaRPr lang="en-US"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Assisting residents with digital communications</a:t>
            </a:r>
            <a:endParaRPr lang="en-US" sz="2400" dirty="0">
              <a:latin typeface="Arial" panose="020B0604020202020204" pitchFamily="34" charset="0"/>
              <a:cs typeface="Arial" panose="020B0604020202020204" pitchFamily="34" charset="0"/>
            </a:endParaRPr>
          </a:p>
          <a:p>
            <a:pPr marL="0" indent="0">
              <a:buNone/>
            </a:pPr>
            <a:endParaRPr lang="en-GB" sz="2400" dirty="0">
              <a:latin typeface="FS Me"/>
            </a:endParaRPr>
          </a:p>
          <a:p>
            <a:pPr marL="0" indent="0">
              <a:buNone/>
            </a:pPr>
            <a:endParaRPr lang="en-GB" sz="2400" dirty="0"/>
          </a:p>
          <a:p>
            <a:endParaRPr lang="en-US" dirty="0"/>
          </a:p>
        </p:txBody>
      </p:sp>
      <p:sp>
        <p:nvSpPr>
          <p:cNvPr id="4" name="TextBox 3">
            <a:extLst>
              <a:ext uri="{FF2B5EF4-FFF2-40B4-BE49-F238E27FC236}">
                <a16:creationId xmlns:a16="http://schemas.microsoft.com/office/drawing/2014/main" id="{C46327ED-01B9-4956-80A3-63CC619738E5}"/>
              </a:ext>
            </a:extLst>
          </p:cNvPr>
          <p:cNvSpPr txBox="1"/>
          <p:nvPr/>
        </p:nvSpPr>
        <p:spPr>
          <a:xfrm>
            <a:off x="4825042" y="642092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pic>
        <p:nvPicPr>
          <p:cNvPr id="6" name="Content Placeholder 16" descr="Background.jpg">
            <a:extLst>
              <a:ext uri="{FF2B5EF4-FFF2-40B4-BE49-F238E27FC236}">
                <a16:creationId xmlns:a16="http://schemas.microsoft.com/office/drawing/2014/main" id="{4DD2AE39-A3AD-44BF-A19F-3575F8D6A844}"/>
              </a:ext>
            </a:extLst>
          </p:cNvPr>
          <p:cNvPicPr>
            <a:picLocks noChangeAspect="1"/>
          </p:cNvPicPr>
          <p:nvPr/>
        </p:nvPicPr>
        <p:blipFill>
          <a:blip r:embed="rId2" cstate="print"/>
          <a:srcRect l="-13254" r="-13254"/>
          <a:stretch>
            <a:fillRect/>
          </a:stretch>
        </p:blipFill>
        <p:spPr bwMode="auto">
          <a:xfrm>
            <a:off x="-1600750" y="6459561"/>
            <a:ext cx="15435720" cy="404156"/>
          </a:xfrm>
          <a:prstGeom prst="rect">
            <a:avLst/>
          </a:prstGeom>
          <a:noFill/>
          <a:ln w="9525">
            <a:noFill/>
            <a:miter lim="800000"/>
            <a:headEnd/>
            <a:tailEnd/>
          </a:ln>
        </p:spPr>
      </p:pic>
    </p:spTree>
    <p:extLst>
      <p:ext uri="{BB962C8B-B14F-4D97-AF65-F5344CB8AC3E}">
        <p14:creationId xmlns:p14="http://schemas.microsoft.com/office/powerpoint/2010/main" val="196074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35FA-175C-4417-BA45-908103E32821}"/>
              </a:ext>
            </a:extLst>
          </p:cNvPr>
          <p:cNvSpPr>
            <a:spLocks noGrp="1"/>
          </p:cNvSpPr>
          <p:nvPr>
            <p:ph type="title"/>
          </p:nvPr>
        </p:nvSpPr>
        <p:spPr/>
        <p:txBody>
          <a:bodyPr/>
          <a:lstStyle/>
          <a:p>
            <a:r>
              <a:rPr lang="en-US" i="0" dirty="0">
                <a:solidFill>
                  <a:srgbClr val="D60093"/>
                </a:solidFill>
                <a:latin typeface="Arial" panose="020B0604020202020204" pitchFamily="34" charset="0"/>
                <a:cs typeface="Arial" panose="020B0604020202020204" pitchFamily="34" charset="0"/>
              </a:rPr>
              <a:t>What you can expect from us</a:t>
            </a:r>
          </a:p>
        </p:txBody>
      </p:sp>
      <p:sp>
        <p:nvSpPr>
          <p:cNvPr id="3" name="Content Placeholder 2">
            <a:extLst>
              <a:ext uri="{FF2B5EF4-FFF2-40B4-BE49-F238E27FC236}">
                <a16:creationId xmlns:a16="http://schemas.microsoft.com/office/drawing/2014/main" id="{095E2367-0769-4EB9-A376-CAAE7230B914}"/>
              </a:ext>
            </a:extLst>
          </p:cNvPr>
          <p:cNvSpPr>
            <a:spLocks noGrp="1"/>
          </p:cNvSpPr>
          <p:nvPr>
            <p:ph idx="1"/>
          </p:nvPr>
        </p:nvSpPr>
        <p:spPr>
          <a:xfrm>
            <a:off x="609600" y="1096994"/>
            <a:ext cx="10972800" cy="5532377"/>
          </a:xfrm>
        </p:spPr>
        <p:txBody>
          <a:bodyPr vert="horz" lIns="91440" tIns="45720" rIns="91440" bIns="45720" rtlCol="0" anchor="t">
            <a:normAutofit fontScale="62500" lnSpcReduction="20000"/>
          </a:bodyPr>
          <a:lstStyle/>
          <a:p>
            <a:endParaRPr lang="en-US" dirty="0"/>
          </a:p>
          <a:p>
            <a:r>
              <a:rPr lang="en-GB" dirty="0">
                <a:latin typeface="Arial" panose="020B0604020202020204" pitchFamily="34" charset="0"/>
                <a:cs typeface="Arial" panose="020B0604020202020204" pitchFamily="34" charset="0"/>
              </a:rPr>
              <a:t>To offer equal opportunities </a:t>
            </a:r>
          </a:p>
          <a:p>
            <a:r>
              <a:rPr lang="en-GB" dirty="0">
                <a:latin typeface="Arial" panose="020B0604020202020204" pitchFamily="34" charset="0"/>
                <a:cs typeface="Arial" panose="020B0604020202020204" pitchFamily="34" charset="0"/>
              </a:rPr>
              <a:t>To match your skills and experiences with the right role for you wherever possible</a:t>
            </a:r>
          </a:p>
          <a:p>
            <a:r>
              <a:rPr lang="en-GB" dirty="0">
                <a:latin typeface="Arial" panose="020B0604020202020204" pitchFamily="34" charset="0"/>
                <a:cs typeface="Arial" panose="020B0604020202020204" pitchFamily="34" charset="0"/>
              </a:rPr>
              <a:t>To ensure that you know what is expected of you</a:t>
            </a:r>
          </a:p>
          <a:p>
            <a:r>
              <a:rPr lang="en-GB" dirty="0">
                <a:latin typeface="Arial" panose="020B0604020202020204" pitchFamily="34" charset="0"/>
                <a:cs typeface="Arial" panose="020B0604020202020204" pitchFamily="34" charset="0"/>
              </a:rPr>
              <a:t>To provide an induction programme and support your introduction to Age Cymru and resolve any concerns at an early stage.</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offer appropriate training to enable you to develop your capabilities</a:t>
            </a:r>
          </a:p>
          <a:p>
            <a:r>
              <a:rPr lang="en-GB" dirty="0">
                <a:latin typeface="Arial" panose="020B0604020202020204" pitchFamily="34" charset="0"/>
                <a:cs typeface="Arial" panose="020B0604020202020204" pitchFamily="34" charset="0"/>
              </a:rPr>
              <a:t>To reimburse agreed out of pocket expenses.</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celebrate success and recognise loyalty and dedication</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respect volunteers </a:t>
            </a:r>
          </a:p>
          <a:p>
            <a:r>
              <a:rPr lang="en-GB" dirty="0">
                <a:latin typeface="Arial" panose="020B0604020202020204" pitchFamily="34" charset="0"/>
                <a:cs typeface="Arial" panose="020B0604020202020204" pitchFamily="34" charset="0"/>
              </a:rPr>
              <a:t>Consistently encourage two-way communication</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provide a clearly identified supervisor who is responsible for the day to day management and guidance of your work.</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make necessary arrangements to ensure your health, safety and welfare as a volunteer.</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ensure that you are fully protected by our public liability and personal accident insurance.</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provide a reference which will include periods of service and the tasks carried out.</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consult you about decisions that affect you.</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2961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15F9E-BE60-422D-AB87-DBDF3AEF4B80}"/>
              </a:ext>
            </a:extLst>
          </p:cNvPr>
          <p:cNvSpPr>
            <a:spLocks noGrp="1"/>
          </p:cNvSpPr>
          <p:nvPr>
            <p:ph type="title"/>
          </p:nvPr>
        </p:nvSpPr>
        <p:spPr/>
        <p:txBody>
          <a:bodyPr/>
          <a:lstStyle/>
          <a:p>
            <a:r>
              <a:rPr lang="en-US" i="0" dirty="0">
                <a:latin typeface="Arial" panose="020B0604020202020204" pitchFamily="34" charset="0"/>
                <a:cs typeface="Arial" panose="020B0604020202020204" pitchFamily="34" charset="0"/>
              </a:rPr>
              <a:t>Looking after you</a:t>
            </a:r>
          </a:p>
        </p:txBody>
      </p:sp>
      <p:sp>
        <p:nvSpPr>
          <p:cNvPr id="3" name="Content Placeholder 2">
            <a:extLst>
              <a:ext uri="{FF2B5EF4-FFF2-40B4-BE49-F238E27FC236}">
                <a16:creationId xmlns:a16="http://schemas.microsoft.com/office/drawing/2014/main" id="{892D97BE-1D1F-4D07-9462-35DD87FBCB6B}"/>
              </a:ext>
            </a:extLst>
          </p:cNvPr>
          <p:cNvSpPr>
            <a:spLocks noGrp="1"/>
          </p:cNvSpPr>
          <p:nvPr>
            <p:ph idx="1"/>
          </p:nvPr>
        </p:nvSpPr>
        <p:spPr>
          <a:xfrm>
            <a:off x="609600" y="1240768"/>
            <a:ext cx="10972800" cy="5216075"/>
          </a:xfrm>
        </p:spPr>
        <p:txBody>
          <a:bodyPr vert="horz" lIns="91440" tIns="45720" rIns="91440" bIns="45720" rtlCol="0" anchor="t">
            <a:noAutofit/>
          </a:bodyPr>
          <a:lstStyle/>
          <a:p>
            <a:pPr>
              <a:spcAft>
                <a:spcPct val="0"/>
              </a:spcAft>
            </a:pPr>
            <a:r>
              <a:rPr lang="en-GB" sz="2200" dirty="0">
                <a:latin typeface="Arial" panose="020B0604020202020204" pitchFamily="34" charset="0"/>
                <a:cs typeface="Arial" panose="020B0604020202020204" pitchFamily="34" charset="0"/>
              </a:rPr>
              <a:t>Different emotions that all people feel at differing times</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The role of a volunteer may be new</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The care home environment may be new to you</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You may meet people who are at the end of their lives, who may want to plan the end of their lives</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It is important that you take good care and give concern to your own thoughts and feelings</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It is normal and natural to have emotions. It is how you respond to them that is important</a:t>
            </a:r>
            <a:endParaRPr lang="en-US" sz="2200" dirty="0">
              <a:latin typeface="Arial" panose="020B0604020202020204" pitchFamily="34" charset="0"/>
              <a:cs typeface="Arial" panose="020B0604020202020204" pitchFamily="34" charset="0"/>
            </a:endParaRPr>
          </a:p>
          <a:p>
            <a:pPr>
              <a:spcAft>
                <a:spcPct val="0"/>
              </a:spcAft>
            </a:pPr>
            <a:r>
              <a:rPr lang="en-GB" sz="2200" dirty="0">
                <a:latin typeface="Arial" panose="020B0604020202020204" pitchFamily="34" charset="0"/>
                <a:cs typeface="Arial" panose="020B0604020202020204" pitchFamily="34" charset="0"/>
              </a:rPr>
              <a:t>Please always talk to someone you trust about how you are feeling. Acknowledging how you feel is part of the process of dealing with your emotions</a:t>
            </a:r>
          </a:p>
          <a:p>
            <a:pPr>
              <a:spcAft>
                <a:spcPct val="0"/>
              </a:spcAft>
            </a:pPr>
            <a:r>
              <a:rPr lang="en-GB" sz="2200" dirty="0">
                <a:latin typeface="Arial" panose="020B0604020202020204" pitchFamily="34" charset="0"/>
                <a:cs typeface="Arial" panose="020B0604020202020204" pitchFamily="34" charset="0"/>
              </a:rPr>
              <a:t>Talk to us.</a:t>
            </a:r>
          </a:p>
        </p:txBody>
      </p:sp>
      <p:sp>
        <p:nvSpPr>
          <p:cNvPr id="5" name="TextBox 4">
            <a:extLst>
              <a:ext uri="{FF2B5EF4-FFF2-40B4-BE49-F238E27FC236}">
                <a16:creationId xmlns:a16="http://schemas.microsoft.com/office/drawing/2014/main" id="{B0F745AB-4E72-46F3-8AD3-7CEE0E3B4011}"/>
              </a:ext>
            </a:extLst>
          </p:cNvPr>
          <p:cNvSpPr txBox="1"/>
          <p:nvPr/>
        </p:nvSpPr>
        <p:spPr>
          <a:xfrm>
            <a:off x="4407200" y="64542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Click to add text</a:t>
            </a:r>
          </a:p>
        </p:txBody>
      </p:sp>
      <p:pic>
        <p:nvPicPr>
          <p:cNvPr id="4" name="Content Placeholder 16" descr="Background.jpg">
            <a:extLst>
              <a:ext uri="{FF2B5EF4-FFF2-40B4-BE49-F238E27FC236}">
                <a16:creationId xmlns:a16="http://schemas.microsoft.com/office/drawing/2014/main" id="{00DFC60C-2838-4C75-BEF1-EB37FF9BCC47}"/>
              </a:ext>
            </a:extLst>
          </p:cNvPr>
          <p:cNvPicPr>
            <a:picLocks noChangeAspect="1"/>
          </p:cNvPicPr>
          <p:nvPr/>
        </p:nvPicPr>
        <p:blipFill>
          <a:blip r:embed="rId2" cstate="print"/>
          <a:srcRect l="-13254" r="-13254"/>
          <a:stretch>
            <a:fillRect/>
          </a:stretch>
        </p:blipFill>
        <p:spPr bwMode="auto">
          <a:xfrm>
            <a:off x="-1600750" y="6459561"/>
            <a:ext cx="15435720" cy="404156"/>
          </a:xfrm>
          <a:prstGeom prst="rect">
            <a:avLst/>
          </a:prstGeom>
          <a:noFill/>
          <a:ln w="9525">
            <a:noFill/>
            <a:miter lim="800000"/>
            <a:headEnd/>
            <a:tailEnd/>
          </a:ln>
        </p:spPr>
      </p:pic>
    </p:spTree>
    <p:extLst>
      <p:ext uri="{BB962C8B-B14F-4D97-AF65-F5344CB8AC3E}">
        <p14:creationId xmlns:p14="http://schemas.microsoft.com/office/powerpoint/2010/main" val="957280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7043" y="2000240"/>
            <a:ext cx="5715040" cy="4214842"/>
          </a:xfrm>
        </p:spPr>
        <p:txBody>
          <a:bodyPr>
            <a:normAutofit/>
          </a:bodyPr>
          <a:lstStyle/>
          <a:p>
            <a:pPr marL="88172" lvl="1" indent="-15743">
              <a:buNone/>
            </a:pPr>
            <a:endParaRPr lang="en-GB" sz="2000" dirty="0">
              <a:latin typeface="FS Me" pitchFamily="50" charset="0"/>
            </a:endParaRPr>
          </a:p>
          <a:p>
            <a:pPr marL="88172" lvl="1" indent="-15743">
              <a:buNone/>
            </a:pPr>
            <a:endParaRPr lang="en-GB" sz="3600" dirty="0">
              <a:latin typeface="FS Me" pitchFamily="50" charset="0"/>
            </a:endParaRPr>
          </a:p>
          <a:p>
            <a:pPr marL="88172" lvl="1" indent="-15743">
              <a:buNone/>
            </a:pPr>
            <a:endParaRPr lang="en-GB" sz="3600" dirty="0">
              <a:latin typeface="FS Me" pitchFamily="50" charset="0"/>
            </a:endParaRPr>
          </a:p>
          <a:p>
            <a:pPr marL="88172" lvl="1" indent="-15743">
              <a:buNone/>
            </a:pPr>
            <a:endParaRPr lang="en-GB" sz="3600" dirty="0">
              <a:latin typeface="FS Me" pitchFamily="50" charset="0"/>
            </a:endParaRPr>
          </a:p>
          <a:p>
            <a:pPr marL="88172" lvl="1" indent="-15743">
              <a:buNone/>
            </a:pPr>
            <a:endParaRPr lang="en-GB" sz="3600" dirty="0">
              <a:latin typeface="FS Me" pitchFamily="50" charset="0"/>
            </a:endParaRPr>
          </a:p>
          <a:p>
            <a:pPr marL="88172" lvl="1" indent="-15743" algn="ctr">
              <a:buNone/>
            </a:pPr>
            <a:endParaRPr lang="en-GB" sz="1400" dirty="0"/>
          </a:p>
        </p:txBody>
      </p:sp>
      <p:pic>
        <p:nvPicPr>
          <p:cNvPr id="5" name="Content Placeholder 16" descr="Background.jpg"/>
          <p:cNvPicPr>
            <a:picLocks noChangeAspect="1"/>
          </p:cNvPicPr>
          <p:nvPr/>
        </p:nvPicPr>
        <p:blipFill>
          <a:blip r:embed="rId3" cstate="print"/>
          <a:srcRect l="-13254" r="-13254"/>
          <a:stretch>
            <a:fillRect/>
          </a:stretch>
        </p:blipFill>
        <p:spPr bwMode="auto">
          <a:xfrm>
            <a:off x="-1629554" y="6514763"/>
            <a:ext cx="15438218" cy="343261"/>
          </a:xfrm>
          <a:prstGeom prst="rect">
            <a:avLst/>
          </a:prstGeom>
          <a:noFill/>
          <a:ln w="9525">
            <a:noFill/>
            <a:miter lim="800000"/>
            <a:headEnd/>
            <a:tailEnd/>
          </a:ln>
        </p:spPr>
      </p:pic>
      <p:graphicFrame>
        <p:nvGraphicFramePr>
          <p:cNvPr id="9" name="Diagram 8"/>
          <p:cNvGraphicFramePr/>
          <p:nvPr>
            <p:extLst>
              <p:ext uri="{D42A27DB-BD31-4B8C-83A1-F6EECF244321}">
                <p14:modId xmlns:p14="http://schemas.microsoft.com/office/powerpoint/2010/main" val="384078829"/>
              </p:ext>
            </p:extLst>
          </p:nvPr>
        </p:nvGraphicFramePr>
        <p:xfrm>
          <a:off x="732348" y="1142984"/>
          <a:ext cx="10887731" cy="52864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TextBox 18">
            <a:extLst>
              <a:ext uri="{FF2B5EF4-FFF2-40B4-BE49-F238E27FC236}">
                <a16:creationId xmlns:a16="http://schemas.microsoft.com/office/drawing/2014/main" id="{3CFCFA10-104B-47F4-A09A-A42C19DE134A}"/>
              </a:ext>
            </a:extLst>
          </p:cNvPr>
          <p:cNvSpPr txBox="1"/>
          <p:nvPr/>
        </p:nvSpPr>
        <p:spPr>
          <a:xfrm>
            <a:off x="1072551" y="641230"/>
            <a:ext cx="439659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latin typeface="FS Me"/>
                <a:cs typeface="Calibri"/>
              </a:rPr>
              <a:t>Volunteer Policies</a:t>
            </a:r>
            <a:endParaRPr lang="en-US" b="1" dirty="0">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9C37-1AD3-4D62-8ED9-6ACF52CFB9B8}"/>
              </a:ext>
            </a:extLst>
          </p:cNvPr>
          <p:cNvSpPr>
            <a:spLocks noGrp="1"/>
          </p:cNvSpPr>
          <p:nvPr>
            <p:ph type="title"/>
          </p:nvPr>
        </p:nvSpPr>
        <p:spPr>
          <a:xfrm>
            <a:off x="406880" y="365125"/>
            <a:ext cx="3513826" cy="851110"/>
          </a:xfrm>
        </p:spPr>
        <p:txBody>
          <a:bodyPr>
            <a:normAutofit/>
          </a:bodyPr>
          <a:lstStyle/>
          <a:p>
            <a:r>
              <a:rPr lang="en-GB" sz="4000" b="1" dirty="0">
                <a:latin typeface="Arial" panose="020B0604020202020204" pitchFamily="34" charset="0"/>
                <a:cs typeface="Arial" panose="020B0604020202020204" pitchFamily="34" charset="0"/>
              </a:rPr>
              <a:t>Training</a:t>
            </a:r>
          </a:p>
        </p:txBody>
      </p:sp>
      <p:sp>
        <p:nvSpPr>
          <p:cNvPr id="3" name="Content Placeholder 2">
            <a:extLst>
              <a:ext uri="{FF2B5EF4-FFF2-40B4-BE49-F238E27FC236}">
                <a16:creationId xmlns:a16="http://schemas.microsoft.com/office/drawing/2014/main" id="{271803A3-ACC7-45A1-B42C-EE0167E1218D}"/>
              </a:ext>
            </a:extLst>
          </p:cNvPr>
          <p:cNvSpPr>
            <a:spLocks noGrp="1"/>
          </p:cNvSpPr>
          <p:nvPr>
            <p:ph idx="1"/>
          </p:nvPr>
        </p:nvSpPr>
        <p:spPr>
          <a:xfrm>
            <a:off x="306239" y="1221777"/>
            <a:ext cx="10990052" cy="4998318"/>
          </a:xfrm>
        </p:spPr>
        <p:txBody>
          <a:bodyPr vert="horz" lIns="91440" tIns="45720" rIns="91440" bIns="45720" rtlCol="0" anchor="t">
            <a:noAutofit/>
          </a:bodyPr>
          <a:lstStyle/>
          <a:p>
            <a:r>
              <a:rPr lang="en-GB" sz="3200" b="1" dirty="0">
                <a:latin typeface="Arial" panose="020B0604020202020204" pitchFamily="34" charset="0"/>
                <a:ea typeface="+mn-lt"/>
                <a:cs typeface="Arial" panose="020B0604020202020204" pitchFamily="34" charset="0"/>
              </a:rPr>
              <a:t>Safeguarding</a:t>
            </a:r>
            <a:r>
              <a:rPr lang="en-GB" sz="3200" dirty="0">
                <a:latin typeface="Arial" panose="020B0604020202020204" pitchFamily="34" charset="0"/>
                <a:ea typeface="+mn-lt"/>
                <a:cs typeface="Arial" panose="020B0604020202020204" pitchFamily="34" charset="0"/>
              </a:rPr>
              <a:t> </a:t>
            </a:r>
          </a:p>
          <a:p>
            <a:r>
              <a:rPr lang="en-GB" sz="2200" dirty="0">
                <a:latin typeface="Arial" panose="020B0604020202020204" pitchFamily="34" charset="0"/>
                <a:cs typeface="Arial" panose="020B0604020202020204" pitchFamily="34" charset="0"/>
              </a:rPr>
              <a:t>Why it is important</a:t>
            </a:r>
          </a:p>
          <a:p>
            <a:r>
              <a:rPr lang="en-GB" sz="2200" dirty="0">
                <a:latin typeface="Arial" panose="020B0604020202020204" pitchFamily="34" charset="0"/>
                <a:cs typeface="Arial" panose="020B0604020202020204" pitchFamily="34" charset="0"/>
              </a:rPr>
              <a:t>Safeguarding officer details </a:t>
            </a:r>
            <a:endParaRPr lang="en-GB"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introduction of Safeguarding training</a:t>
            </a:r>
            <a:endParaRPr lang="en-GB"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Dementia Communication training</a:t>
            </a:r>
            <a:endParaRPr lang="en-GB" sz="2200" b="1" dirty="0">
              <a:latin typeface="Arial" panose="020B0604020202020204" pitchFamily="34" charset="0"/>
              <a:cs typeface="Arial" panose="020B0604020202020204" pitchFamily="34" charset="0"/>
            </a:endParaRPr>
          </a:p>
          <a:p>
            <a:r>
              <a:rPr lang="en-US" sz="2200" dirty="0">
                <a:latin typeface="Arial" panose="020B0604020202020204" pitchFamily="34" charset="0"/>
                <a:ea typeface="+mn-lt"/>
                <a:cs typeface="Arial" panose="020B0604020202020204" pitchFamily="34" charset="0"/>
              </a:rPr>
              <a:t>Becoming more dementia aware and gaining an understanding of how the world feels through the eyes of a person with dementia can help volunteers to engage with the residents they spend time with, encouraging them to open their hearts and see the person behind the dementia and then develop more meaningful and enjoyable engagement with them – REAL Communication.</a:t>
            </a:r>
            <a:endParaRPr lang="en-GB" sz="2200" dirty="0">
              <a:latin typeface="Arial" panose="020B0604020202020204" pitchFamily="34" charset="0"/>
              <a:ea typeface="+mn-lt"/>
              <a:cs typeface="Arial" panose="020B0604020202020204" pitchFamily="34" charset="0"/>
            </a:endParaRPr>
          </a:p>
          <a:p>
            <a:endParaRPr lang="en-US" dirty="0">
              <a:cs typeface="Calibri"/>
            </a:endParaRPr>
          </a:p>
          <a:p>
            <a:endParaRPr lang="en-GB" dirty="0">
              <a:cs typeface="Calibri"/>
            </a:endParaRPr>
          </a:p>
        </p:txBody>
      </p:sp>
      <p:pic>
        <p:nvPicPr>
          <p:cNvPr id="5" name="Content Placeholder 16" descr="Background.jpg">
            <a:extLst>
              <a:ext uri="{FF2B5EF4-FFF2-40B4-BE49-F238E27FC236}">
                <a16:creationId xmlns:a16="http://schemas.microsoft.com/office/drawing/2014/main" id="{BD5A3971-34E5-49AE-A727-45F582476D1E}"/>
              </a:ext>
            </a:extLst>
          </p:cNvPr>
          <p:cNvPicPr>
            <a:picLocks noChangeAspect="1"/>
          </p:cNvPicPr>
          <p:nvPr/>
        </p:nvPicPr>
        <p:blipFill>
          <a:blip r:embed="rId2" cstate="print"/>
          <a:srcRect l="-13254" r="-13254"/>
          <a:stretch>
            <a:fillRect/>
          </a:stretch>
        </p:blipFill>
        <p:spPr bwMode="auto">
          <a:xfrm>
            <a:off x="-1615178" y="6457254"/>
            <a:ext cx="15438219" cy="487034"/>
          </a:xfrm>
          <a:prstGeom prst="rect">
            <a:avLst/>
          </a:prstGeom>
          <a:noFill/>
          <a:ln w="9525">
            <a:noFill/>
            <a:miter lim="800000"/>
            <a:headEnd/>
            <a:tailEnd/>
          </a:ln>
        </p:spPr>
      </p:pic>
    </p:spTree>
    <p:extLst>
      <p:ext uri="{BB962C8B-B14F-4D97-AF65-F5344CB8AC3E}">
        <p14:creationId xmlns:p14="http://schemas.microsoft.com/office/powerpoint/2010/main" val="243228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GB" sz="2000" b="0" i="0" u="none" strike="noStrike" cap="none" normalizeH="0" baseline="0" smtClean="0">
            <a:ln>
              <a:noFill/>
            </a:ln>
            <a:solidFill>
              <a:schemeClr val="bg2"/>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GB" sz="2000" b="0" i="0" u="none" strike="noStrike" cap="none" normalizeH="0" baseline="0" smtClean="0">
            <a:ln>
              <a:noFill/>
            </a:ln>
            <a:solidFill>
              <a:schemeClr val="bg2"/>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3366B4A934F74082AC54B5073C1203" ma:contentTypeVersion="16" ma:contentTypeDescription="Create a new document." ma:contentTypeScope="" ma:versionID="3528b33b89b81cc4f6607ed395bc2310">
  <xsd:schema xmlns:xsd="http://www.w3.org/2001/XMLSchema" xmlns:xs="http://www.w3.org/2001/XMLSchema" xmlns:p="http://schemas.microsoft.com/office/2006/metadata/properties" xmlns:ns2="a0bbff7b-74b5-4b4a-943b-f09f3e6a69bc" xmlns:ns3="8b9fddaa-2009-483a-88bb-15f980f64534" targetNamespace="http://schemas.microsoft.com/office/2006/metadata/properties" ma:root="true" ma:fieldsID="764ca96d447b6dd538c25ba385251354" ns2:_="" ns3:_="">
    <xsd:import namespace="a0bbff7b-74b5-4b4a-943b-f09f3e6a69bc"/>
    <xsd:import namespace="8b9fddaa-2009-483a-88bb-15f980f645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bbff7b-74b5-4b4a-943b-f09f3e6a69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1be1bf5-6491-4269-a7b6-854e2950e6d9"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b9fddaa-2009-483a-88bb-15f980f6453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9e95813-e101-4397-88f5-302a253489e9}" ma:internalName="TaxCatchAll" ma:showField="CatchAllData" ma:web="8b9fddaa-2009-483a-88bb-15f980f645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b9fddaa-2009-483a-88bb-15f980f64534" xsi:nil="true"/>
    <lcf76f155ced4ddcb4097134ff3c332f xmlns="a0bbff7b-74b5-4b4a-943b-f09f3e6a69b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5CAA73A-31DD-485F-B649-C95EC229A7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bbff7b-74b5-4b4a-943b-f09f3e6a69bc"/>
    <ds:schemaRef ds:uri="8b9fddaa-2009-483a-88bb-15f980f645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08BD42-DE85-4428-AABA-B906A77713CA}">
  <ds:schemaRefs>
    <ds:schemaRef ds:uri="http://schemas.microsoft.com/sharepoint/v3/contenttype/forms"/>
  </ds:schemaRefs>
</ds:datastoreItem>
</file>

<file path=customXml/itemProps3.xml><?xml version="1.0" encoding="utf-8"?>
<ds:datastoreItem xmlns:ds="http://schemas.openxmlformats.org/officeDocument/2006/customXml" ds:itemID="{2295BEED-1B98-493A-B2D7-81086936B7C1}">
  <ds:schemaRefs>
    <ds:schemaRef ds:uri="http://schemas.microsoft.com/office/infopath/2007/PartnerControls"/>
    <ds:schemaRef ds:uri="http://purl.org/dc/dcmitype/"/>
    <ds:schemaRef ds:uri="http://purl.org/dc/terms/"/>
    <ds:schemaRef ds:uri="http://schemas.microsoft.com/office/2006/documentManagement/types"/>
    <ds:schemaRef ds:uri="cb3ef91b-f70a-435d-ab9d-4b97dcf08e0f"/>
    <ds:schemaRef ds:uri="http://purl.org/dc/elements/1.1/"/>
    <ds:schemaRef ds:uri="http://schemas.openxmlformats.org/package/2006/metadata/core-properties"/>
    <ds:schemaRef ds:uri="202aa1c1-5403-42fc-9ca9-d208b3e22de0"/>
    <ds:schemaRef ds:uri="http://schemas.microsoft.com/office/2006/metadata/properties"/>
    <ds:schemaRef ds:uri="http://www.w3.org/XML/1998/namespace"/>
    <ds:schemaRef ds:uri="8b9fddaa-2009-483a-88bb-15f980f64534"/>
    <ds:schemaRef ds:uri="a0bbff7b-74b5-4b4a-943b-f09f3e6a69bc"/>
  </ds:schemaRefs>
</ds:datastoreItem>
</file>

<file path=docProps/app.xml><?xml version="1.0" encoding="utf-8"?>
<Properties xmlns="http://schemas.openxmlformats.org/officeDocument/2006/extended-properties" xmlns:vt="http://schemas.openxmlformats.org/officeDocument/2006/docPropsVTypes">
  <TotalTime>34</TotalTime>
  <Words>763</Words>
  <Application>Microsoft Office PowerPoint</Application>
  <PresentationFormat>Widescreen</PresentationFormat>
  <Paragraphs>141</Paragraphs>
  <Slides>13</Slides>
  <Notes>7</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13</vt:i4>
      </vt:variant>
    </vt:vector>
  </HeadingPairs>
  <TitlesOfParts>
    <vt:vector size="23" baseType="lpstr">
      <vt:lpstr>Arial</vt:lpstr>
      <vt:lpstr>Calibri</vt:lpstr>
      <vt:lpstr>Calibri Light</vt:lpstr>
      <vt:lpstr>Foco Age UK</vt:lpstr>
      <vt:lpstr>FS Me</vt:lpstr>
      <vt:lpstr>Wingdings</vt:lpstr>
      <vt:lpstr>Office Theme</vt:lpstr>
      <vt:lpstr>Office Theme</vt:lpstr>
      <vt:lpstr>Office Theme</vt:lpstr>
      <vt:lpstr>Default Design</vt:lpstr>
      <vt:lpstr>Volunteer induction</vt:lpstr>
      <vt:lpstr>PowerPoint Presentation</vt:lpstr>
      <vt:lpstr>Volunteer induction</vt:lpstr>
      <vt:lpstr>Volunteer Journey</vt:lpstr>
      <vt:lpstr>Volunteer role</vt:lpstr>
      <vt:lpstr>What you can expect from us</vt:lpstr>
      <vt:lpstr>Looking after you</vt:lpstr>
      <vt:lpstr>PowerPoint Presentation</vt:lpstr>
      <vt:lpstr>Training</vt:lpstr>
      <vt:lpstr>Useful Resources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induction</dc:title>
  <dc:creator>Newland Newland</dc:creator>
  <cp:lastModifiedBy>Sian Ashton</cp:lastModifiedBy>
  <cp:revision>680</cp:revision>
  <dcterms:created xsi:type="dcterms:W3CDTF">2021-07-28T14:13:17Z</dcterms:created>
  <dcterms:modified xsi:type="dcterms:W3CDTF">2023-03-27T11:03:45Z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0x010100293366B4A934F74082AC54B5073C1203</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ies>
</file>